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 id="2147483685" r:id="rId3"/>
  </p:sldMasterIdLst>
  <p:notesMasterIdLst>
    <p:notesMasterId r:id="rId19"/>
  </p:notesMasterIdLst>
  <p:sldIdLst>
    <p:sldId id="256" r:id="rId4"/>
    <p:sldId id="766" r:id="rId5"/>
    <p:sldId id="682" r:id="rId6"/>
    <p:sldId id="762" r:id="rId7"/>
    <p:sldId id="736" r:id="rId8"/>
    <p:sldId id="741" r:id="rId9"/>
    <p:sldId id="735" r:id="rId10"/>
    <p:sldId id="764" r:id="rId11"/>
    <p:sldId id="738" r:id="rId12"/>
    <p:sldId id="760" r:id="rId13"/>
    <p:sldId id="750" r:id="rId14"/>
    <p:sldId id="747" r:id="rId15"/>
    <p:sldId id="748" r:id="rId16"/>
    <p:sldId id="761" r:id="rId17"/>
    <p:sldId id="65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8FF"/>
    <a:srgbClr val="0000FF"/>
    <a:srgbClr val="00FF00"/>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51" autoAdjust="0"/>
    <p:restoredTop sz="79681" autoAdjust="0"/>
  </p:normalViewPr>
  <p:slideViewPr>
    <p:cSldViewPr snapToGrid="0" snapToObjects="1">
      <p:cViewPr>
        <p:scale>
          <a:sx n="69" d="100"/>
          <a:sy n="69" d="100"/>
        </p:scale>
        <p:origin x="1314"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70" d="100"/>
          <a:sy n="70" d="100"/>
        </p:scale>
        <p:origin x="324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891EEF-D510-FB48-9A02-A5864FB0FB97}" type="datetimeFigureOut">
              <a:rPr lang="en-US" smtClean="0"/>
              <a:t>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1E325E-E742-1D42-BB50-DD386887126D}" type="slidenum">
              <a:rPr lang="en-US" smtClean="0"/>
              <a:t>‹#›</a:t>
            </a:fld>
            <a:endParaRPr lang="en-US"/>
          </a:p>
        </p:txBody>
      </p:sp>
    </p:spTree>
    <p:extLst>
      <p:ext uri="{BB962C8B-B14F-4D97-AF65-F5344CB8AC3E}">
        <p14:creationId xmlns:p14="http://schemas.microsoft.com/office/powerpoint/2010/main" val="120533903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1E325E-E742-1D42-BB50-DD386887126D}" type="slidenum">
              <a:rPr lang="en-US" smtClean="0"/>
              <a:t>1</a:t>
            </a:fld>
            <a:endParaRPr lang="en-US"/>
          </a:p>
        </p:txBody>
      </p:sp>
    </p:spTree>
    <p:extLst>
      <p:ext uri="{BB962C8B-B14F-4D97-AF65-F5344CB8AC3E}">
        <p14:creationId xmlns:p14="http://schemas.microsoft.com/office/powerpoint/2010/main" val="14476862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We compare our algorithms to the state-of-the-art search algorithm AAOBF. AAOBF performs best-first search in the MAP space; when it encounters a summation problem, it solves it immediately using depth-first search. a  recent </a:t>
            </a:r>
            <a:r>
              <a:rPr lang="en-US" sz="1200" b="0" i="0" u="none" strike="noStrike" kern="1200" baseline="0" dirty="0" smtClean="0">
                <a:solidFill>
                  <a:schemeClr val="tx1"/>
                </a:solidFill>
                <a:latin typeface="+mn-lt"/>
                <a:ea typeface="+mn-ea"/>
                <a:cs typeface="+mn-cs"/>
              </a:rPr>
              <a:t>random hashing based </a:t>
            </a:r>
            <a:r>
              <a:rPr lang="en-US" sz="1200" b="0" i="0" u="none" strike="noStrike" kern="1200" baseline="0" dirty="0" smtClean="0">
                <a:solidFill>
                  <a:schemeClr val="tx1"/>
                </a:solidFill>
                <a:latin typeface="+mn-lt"/>
                <a:ea typeface="+mn-ea"/>
                <a:cs typeface="+mn-cs"/>
              </a:rPr>
              <a:t>approach XOR MMAP, a </a:t>
            </a:r>
            <a:r>
              <a:rPr lang="en-US" sz="1200" b="0" i="0" u="none" strike="noStrike" kern="1200" baseline="0" dirty="0" smtClean="0">
                <a:solidFill>
                  <a:schemeClr val="tx1"/>
                </a:solidFill>
                <a:latin typeface="+mn-lt"/>
                <a:ea typeface="+mn-ea"/>
                <a:cs typeface="+mn-cs"/>
              </a:rPr>
              <a:t>factor-set elimination </a:t>
            </a:r>
            <a:r>
              <a:rPr lang="en-US" sz="1200" b="0" i="0" u="none" strike="noStrike" kern="1200" baseline="0" dirty="0" smtClean="0">
                <a:solidFill>
                  <a:schemeClr val="tx1"/>
                </a:solidFill>
                <a:latin typeface="+mn-lt"/>
                <a:ea typeface="+mn-ea"/>
                <a:cs typeface="+mn-cs"/>
              </a:rPr>
              <a:t>scheme AFSE. </a:t>
            </a:r>
            <a:r>
              <a:rPr lang="en-US" sz="1200" b="0" i="0" u="none" strike="noStrike" kern="1200" baseline="0" dirty="0" smtClean="0">
                <a:solidFill>
                  <a:schemeClr val="tx1"/>
                </a:solidFill>
                <a:latin typeface="+mn-lt"/>
                <a:ea typeface="+mn-ea"/>
                <a:cs typeface="+mn-cs"/>
              </a:rPr>
              <a:t>AAOBF </a:t>
            </a:r>
            <a:r>
              <a:rPr lang="en-US" sz="1200" b="0" i="0" u="none" strike="noStrike" kern="1200" baseline="0" dirty="0" smtClean="0">
                <a:solidFill>
                  <a:schemeClr val="tx1"/>
                </a:solidFill>
                <a:latin typeface="+mn-lt"/>
                <a:ea typeface="+mn-ea"/>
                <a:cs typeface="+mn-cs"/>
              </a:rPr>
              <a:t>and AFSE </a:t>
            </a:r>
            <a:r>
              <a:rPr lang="en-US" sz="1200" b="0" i="0" u="none" strike="noStrike" kern="1200" baseline="0" dirty="0" smtClean="0">
                <a:solidFill>
                  <a:schemeClr val="tx1"/>
                </a:solidFill>
                <a:latin typeface="+mn-lt"/>
                <a:ea typeface="+mn-ea"/>
                <a:cs typeface="+mn-cs"/>
              </a:rPr>
              <a:t>can provide anytime deterministic bounds, while XOR MMAP provides anytime stochastic bounds. They </a:t>
            </a:r>
            <a:r>
              <a:rPr lang="en-US" sz="1200" b="0" i="0" u="none" strike="noStrike" kern="1200" baseline="0" dirty="0" smtClean="0">
                <a:solidFill>
                  <a:schemeClr val="tx1"/>
                </a:solidFill>
                <a:latin typeface="+mn-lt"/>
                <a:ea typeface="+mn-ea"/>
                <a:cs typeface="+mn-cs"/>
              </a:rPr>
              <a:t>are selected to represent different types of methods.  </a:t>
            </a:r>
          </a:p>
          <a:p>
            <a:r>
              <a:rPr lang="en-US" sz="1200" b="1" i="0" u="none" strike="noStrike" kern="1200" baseline="0" dirty="0" smtClean="0">
                <a:solidFill>
                  <a:schemeClr val="tx1"/>
                </a:solidFill>
                <a:latin typeface="+mn-lt"/>
                <a:ea typeface="+mn-ea"/>
                <a:cs typeface="+mn-cs"/>
              </a:rPr>
              <a:t>(CLICK) </a:t>
            </a:r>
            <a:r>
              <a:rPr lang="en-US" sz="1200" b="0" i="0" u="none" strike="noStrike" kern="1200" baseline="0" dirty="0" smtClean="0">
                <a:solidFill>
                  <a:schemeClr val="tx1"/>
                </a:solidFill>
                <a:latin typeface="+mn-lt"/>
                <a:ea typeface="+mn-ea"/>
                <a:cs typeface="+mn-cs"/>
              </a:rPr>
              <a:t>Three benchmarks are formed by instances from recent UAI competitions. A portion of variables are randomly assigned as MAX variables. </a:t>
            </a:r>
          </a:p>
          <a:p>
            <a:r>
              <a:rPr lang="en-US" sz="1200" b="1" i="0" u="none" strike="noStrike" kern="1200" baseline="0" dirty="0" smtClean="0">
                <a:solidFill>
                  <a:schemeClr val="tx1"/>
                </a:solidFill>
                <a:latin typeface="+mn-lt"/>
                <a:ea typeface="+mn-ea"/>
                <a:cs typeface="+mn-cs"/>
              </a:rPr>
              <a:t>(CLICK) </a:t>
            </a:r>
            <a:r>
              <a:rPr lang="en-US" sz="1200" b="0" i="0" u="none" strike="noStrike" kern="1200" baseline="0" dirty="0" smtClean="0">
                <a:solidFill>
                  <a:schemeClr val="tx1"/>
                </a:solidFill>
                <a:latin typeface="+mn-lt"/>
                <a:ea typeface="+mn-ea"/>
                <a:cs typeface="+mn-cs"/>
              </a:rPr>
              <a:t>The memory and runtime are set to be 4GB and one hour respectively</a:t>
            </a:r>
            <a:endParaRPr lang="en-US" dirty="0"/>
          </a:p>
        </p:txBody>
      </p:sp>
      <p:sp>
        <p:nvSpPr>
          <p:cNvPr id="4" name="Slide Number Placeholder 3"/>
          <p:cNvSpPr>
            <a:spLocks noGrp="1"/>
          </p:cNvSpPr>
          <p:nvPr>
            <p:ph type="sldNum" sz="quarter" idx="10"/>
          </p:nvPr>
        </p:nvSpPr>
        <p:spPr/>
        <p:txBody>
          <a:bodyPr/>
          <a:lstStyle/>
          <a:p>
            <a:fld id="{991E325E-E742-1D42-BB50-DD386887126D}" type="slidenum">
              <a:rPr lang="en-US" smtClean="0"/>
              <a:t>10</a:t>
            </a:fld>
            <a:endParaRPr lang="en-US"/>
          </a:p>
        </p:txBody>
      </p:sp>
    </p:spTree>
    <p:extLst>
      <p:ext uri="{BB962C8B-B14F-4D97-AF65-F5344CB8AC3E}">
        <p14:creationId xmlns:p14="http://schemas.microsoft.com/office/powerpoint/2010/main" val="25289680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plots show the anytime behavior of our algorithm compared with baselines two instance per benchmark. </a:t>
            </a:r>
          </a:p>
          <a:p>
            <a:r>
              <a:rPr lang="en-US" b="1" baseline="0" dirty="0" smtClean="0"/>
              <a:t>(CLICK) </a:t>
            </a:r>
            <a:r>
              <a:rPr lang="en-US" b="0" baseline="0" dirty="0" smtClean="0"/>
              <a:t>let’s take this plot for example. You can see that our UBFS algorithm provides more accurate upper bounds. The bounds keep improving even it reaches the memory limit (dotted line). Our algorithm can also provide anytime MAP configurations. we evaluate those MAP configurations offline and present here just for the illustration purpose. AFSE and XOR_MMAP do not provide any reasonable bounds for this instance.</a:t>
            </a:r>
            <a:endParaRPr lang="en-US" b="1" dirty="0"/>
          </a:p>
        </p:txBody>
      </p:sp>
      <p:sp>
        <p:nvSpPr>
          <p:cNvPr id="4" name="Slide Number Placeholder 3"/>
          <p:cNvSpPr>
            <a:spLocks noGrp="1"/>
          </p:cNvSpPr>
          <p:nvPr>
            <p:ph type="sldNum" sz="quarter" idx="10"/>
          </p:nvPr>
        </p:nvSpPr>
        <p:spPr/>
        <p:txBody>
          <a:bodyPr/>
          <a:lstStyle/>
          <a:p>
            <a:fld id="{991E325E-E742-1D42-BB50-DD386887126D}" type="slidenum">
              <a:rPr lang="en-US" smtClean="0"/>
              <a:t>11</a:t>
            </a:fld>
            <a:endParaRPr lang="en-US"/>
          </a:p>
        </p:txBody>
      </p:sp>
    </p:spTree>
    <p:extLst>
      <p:ext uri="{BB962C8B-B14F-4D97-AF65-F5344CB8AC3E}">
        <p14:creationId xmlns:p14="http://schemas.microsoft.com/office/powerpoint/2010/main" val="16804729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table shows which algorithm</a:t>
            </a:r>
            <a:r>
              <a:rPr lang="en-US" baseline="0" dirty="0" smtClean="0"/>
              <a:t> achieves the best upper bound at three different timestamps, 1min, 10min, and 1hr respectively. 50% percent of the variables are set to MAX variables. We can see that our UBFS algorithm wins across all the settings by a significant margin.</a:t>
            </a:r>
            <a:endParaRPr lang="en-US" dirty="0"/>
          </a:p>
        </p:txBody>
      </p:sp>
      <p:sp>
        <p:nvSpPr>
          <p:cNvPr id="4" name="Slide Number Placeholder 3"/>
          <p:cNvSpPr>
            <a:spLocks noGrp="1"/>
          </p:cNvSpPr>
          <p:nvPr>
            <p:ph type="sldNum" sz="quarter" idx="10"/>
          </p:nvPr>
        </p:nvSpPr>
        <p:spPr/>
        <p:txBody>
          <a:bodyPr/>
          <a:lstStyle/>
          <a:p>
            <a:fld id="{991E325E-E742-1D42-BB50-DD386887126D}" type="slidenum">
              <a:rPr lang="en-US" smtClean="0"/>
              <a:t>12</a:t>
            </a:fld>
            <a:endParaRPr lang="en-US"/>
          </a:p>
        </p:txBody>
      </p:sp>
    </p:spTree>
    <p:extLst>
      <p:ext uri="{BB962C8B-B14F-4D97-AF65-F5344CB8AC3E}">
        <p14:creationId xmlns:p14="http://schemas.microsoft.com/office/powerpoint/2010/main" val="144723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if we lower</a:t>
            </a:r>
            <a:r>
              <a:rPr lang="en-US" baseline="0" dirty="0" smtClean="0"/>
              <a:t> down the percentage of MAX variables from 50% to 10%, the internal summation problems tend to get harder. In such case, our algorithm gains more advantage by avoiding some unnecessary exact evaluation of internal summation problems as expected.</a:t>
            </a:r>
            <a:endParaRPr lang="en-US" dirty="0"/>
          </a:p>
        </p:txBody>
      </p:sp>
      <p:sp>
        <p:nvSpPr>
          <p:cNvPr id="4" name="Slide Number Placeholder 3"/>
          <p:cNvSpPr>
            <a:spLocks noGrp="1"/>
          </p:cNvSpPr>
          <p:nvPr>
            <p:ph type="sldNum" sz="quarter" idx="10"/>
          </p:nvPr>
        </p:nvSpPr>
        <p:spPr/>
        <p:txBody>
          <a:bodyPr/>
          <a:lstStyle/>
          <a:p>
            <a:fld id="{991E325E-E742-1D42-BB50-DD386887126D}" type="slidenum">
              <a:rPr lang="en-US" smtClean="0"/>
              <a:t>13</a:t>
            </a:fld>
            <a:endParaRPr lang="en-US"/>
          </a:p>
        </p:txBody>
      </p:sp>
    </p:spTree>
    <p:extLst>
      <p:ext uri="{BB962C8B-B14F-4D97-AF65-F5344CB8AC3E}">
        <p14:creationId xmlns:p14="http://schemas.microsoft.com/office/powerpoint/2010/main" val="2891704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To</a:t>
            </a:r>
            <a:r>
              <a:rPr lang="en-US" baseline="0" dirty="0" smtClean="0"/>
              <a:t> summarize, we propose </a:t>
            </a:r>
            <a:r>
              <a:rPr lang="en-US" dirty="0" smtClean="0"/>
              <a:t>an anytime </a:t>
            </a:r>
            <a:r>
              <a:rPr lang="en-US" dirty="0" err="1" smtClean="0"/>
              <a:t>anyspace</a:t>
            </a:r>
            <a:r>
              <a:rPr lang="en-US" dirty="0" smtClean="0"/>
              <a:t> search algorithm that provides upper bounds for Marginal MAP, which unifies the max- and sum- </a:t>
            </a:r>
            <a:r>
              <a:rPr lang="en-US" smtClean="0"/>
              <a:t>inference in </a:t>
            </a:r>
            <a:r>
              <a:rPr lang="en-US" dirty="0" smtClean="0"/>
              <a:t>one single</a:t>
            </a:r>
            <a:r>
              <a:rPr lang="en-US" baseline="0" dirty="0" smtClean="0"/>
              <a:t> </a:t>
            </a:r>
            <a:r>
              <a:rPr lang="en-US" dirty="0" smtClean="0"/>
              <a:t>best-first search framework. Our</a:t>
            </a:r>
            <a:r>
              <a:rPr lang="en-US" baseline="0" dirty="0" smtClean="0"/>
              <a:t> algorithm </a:t>
            </a:r>
            <a:r>
              <a:rPr lang="en-US" dirty="0" smtClean="0"/>
              <a:t>can potentially solve fewer summation problems to certify the optimal MAP configuration, and </a:t>
            </a:r>
            <a:r>
              <a:rPr lang="en-US" dirty="0" smtClean="0"/>
              <a:t>thus has a significant advantage especially on those instances with hard internal summation problems as demonstrated by</a:t>
            </a:r>
            <a:r>
              <a:rPr lang="en-US" baseline="0" dirty="0" smtClean="0"/>
              <a:t> the experiments.</a:t>
            </a:r>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991E325E-E742-1D42-BB50-DD386887126D}" type="slidenum">
              <a:rPr lang="en-US" smtClean="0"/>
              <a:t>14</a:t>
            </a:fld>
            <a:endParaRPr lang="en-US"/>
          </a:p>
        </p:txBody>
      </p:sp>
    </p:spTree>
    <p:extLst>
      <p:ext uri="{BB962C8B-B14F-4D97-AF65-F5344CB8AC3E}">
        <p14:creationId xmlns:p14="http://schemas.microsoft.com/office/powerpoint/2010/main" val="9934740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1E325E-E742-1D42-BB50-DD386887126D}" type="slidenum">
              <a:rPr lang="en-US" smtClean="0"/>
              <a:t>15</a:t>
            </a:fld>
            <a:endParaRPr lang="en-US"/>
          </a:p>
        </p:txBody>
      </p:sp>
    </p:spTree>
    <p:extLst>
      <p:ext uri="{BB962C8B-B14F-4D97-AF65-F5344CB8AC3E}">
        <p14:creationId xmlns:p14="http://schemas.microsoft.com/office/powerpoint/2010/main" val="4091248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As we know, a graphical model is a collection</a:t>
            </a:r>
            <a:r>
              <a:rPr lang="en-US" baseline="0" dirty="0" smtClean="0"/>
              <a:t> of variables, domains and non-negative functions.  Models can be either discrete or continuous. In this work, we focus on discrete models only. There’re many types of graphical models, such as Bayesian networks, Markov random fields, and factor graphs. [click] For example, this is a pairwise model of three variables.  On the right is a graph representation of this </a:t>
            </a:r>
            <a:r>
              <a:rPr lang="en-US" baseline="0" dirty="0" smtClean="0"/>
              <a:t>model. There </a:t>
            </a:r>
            <a:r>
              <a:rPr lang="en-US" baseline="0" dirty="0" smtClean="0"/>
              <a:t>is an edge between two variables if they are in the scope of some function. Usually, we use tables to represent functions. </a:t>
            </a:r>
          </a:p>
        </p:txBody>
      </p:sp>
      <p:sp>
        <p:nvSpPr>
          <p:cNvPr id="4" name="Slide Number Placeholder 3"/>
          <p:cNvSpPr>
            <a:spLocks noGrp="1"/>
          </p:cNvSpPr>
          <p:nvPr>
            <p:ph type="sldNum" sz="quarter" idx="10"/>
          </p:nvPr>
        </p:nvSpPr>
        <p:spPr/>
        <p:txBody>
          <a:bodyPr/>
          <a:lstStyle/>
          <a:p>
            <a:fld id="{991E325E-E742-1D42-BB50-DD386887126D}" type="slidenum">
              <a:rPr lang="en-US" smtClean="0"/>
              <a:t>2</a:t>
            </a:fld>
            <a:endParaRPr lang="en-US"/>
          </a:p>
        </p:txBody>
      </p:sp>
    </p:spTree>
    <p:extLst>
      <p:ext uri="{BB962C8B-B14F-4D97-AF65-F5344CB8AC3E}">
        <p14:creationId xmlns:p14="http://schemas.microsoft.com/office/powerpoint/2010/main" val="3581224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Graphical models </a:t>
            </a:r>
            <a:r>
              <a:rPr lang="en-US" baseline="0" dirty="0" smtClean="0"/>
              <a:t> are widely used in many domains such as decision-making problems. </a:t>
            </a:r>
          </a:p>
          <a:p>
            <a:r>
              <a:rPr lang="en-US" b="1" baseline="0" dirty="0" smtClean="0"/>
              <a:t>(CLICK) </a:t>
            </a:r>
            <a:r>
              <a:rPr lang="en-US" baseline="0" dirty="0" smtClean="0"/>
              <a:t>A typical query in those applications can be formulated as to find the maximum configuration of a set of variables with the rest variables being marginalized.  We call this task marginal map.</a:t>
            </a:r>
          </a:p>
          <a:p>
            <a:r>
              <a:rPr lang="en-US" b="1" baseline="0" dirty="0" smtClean="0"/>
              <a:t>(CLICK) </a:t>
            </a:r>
            <a:r>
              <a:rPr lang="en-US" baseline="0" dirty="0" smtClean="0"/>
              <a:t>this task generalizes </a:t>
            </a:r>
            <a:r>
              <a:rPr lang="en-US" baseline="0" dirty="0" smtClean="0"/>
              <a:t>both the maximization and summation </a:t>
            </a:r>
            <a:r>
              <a:rPr lang="en-US" baseline="0" dirty="0" smtClean="0"/>
              <a:t>tasks,  and </a:t>
            </a:r>
            <a:r>
              <a:rPr lang="en-US" baseline="0" dirty="0" smtClean="0"/>
              <a:t>is the task we are focusing on today. </a:t>
            </a:r>
            <a:endParaRPr lang="en-US" baseline="0" dirty="0" smtClean="0"/>
          </a:p>
          <a:p>
            <a:r>
              <a:rPr lang="en-US" b="1" baseline="0" dirty="0" smtClean="0"/>
              <a:t>(CLICK) </a:t>
            </a:r>
            <a:r>
              <a:rPr lang="en-US" b="0" baseline="0" dirty="0" smtClean="0"/>
              <a:t>It’s well-known that marginal map is very challenging and is intractable even for tree-structured models. So, we usually resort to approximations.</a:t>
            </a:r>
            <a:r>
              <a:rPr lang="en-US" b="1" baseline="0" dirty="0" smtClean="0"/>
              <a:t> </a:t>
            </a:r>
            <a:endParaRPr lang="en-US" b="1" dirty="0"/>
          </a:p>
        </p:txBody>
      </p:sp>
      <p:sp>
        <p:nvSpPr>
          <p:cNvPr id="4" name="Slide Number Placeholder 3"/>
          <p:cNvSpPr>
            <a:spLocks noGrp="1"/>
          </p:cNvSpPr>
          <p:nvPr>
            <p:ph type="sldNum" sz="quarter" idx="10"/>
          </p:nvPr>
        </p:nvSpPr>
        <p:spPr/>
        <p:txBody>
          <a:bodyPr/>
          <a:lstStyle/>
          <a:p>
            <a:fld id="{B7C0ED3D-B4C4-D342-BDD7-2910E034F571}" type="slidenum">
              <a:rPr lang="en-US" smtClean="0"/>
              <a:t>3</a:t>
            </a:fld>
            <a:endParaRPr lang="en-US"/>
          </a:p>
        </p:txBody>
      </p:sp>
    </p:spTree>
    <p:extLst>
      <p:ext uri="{BB962C8B-B14F-4D97-AF65-F5344CB8AC3E}">
        <p14:creationId xmlns:p14="http://schemas.microsoft.com/office/powerpoint/2010/main" val="703019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Among those approximate schemes, those with deterministic or probabilistic guarantees are of particular interest because they quantify the bounds on the approximation errors.  </a:t>
            </a:r>
          </a:p>
          <a:p>
            <a:r>
              <a:rPr lang="en-US" sz="1200" b="1" i="0" u="none" strike="noStrike" kern="1200" baseline="0" dirty="0" smtClean="0">
                <a:solidFill>
                  <a:schemeClr val="tx1"/>
                </a:solidFill>
                <a:latin typeface="+mn-lt"/>
                <a:ea typeface="+mn-ea"/>
                <a:cs typeface="+mn-cs"/>
              </a:rPr>
              <a:t>(CLICK) </a:t>
            </a:r>
            <a:r>
              <a:rPr lang="en-US" sz="1200" b="0" i="0" u="none" strike="noStrike" kern="1200" baseline="0" dirty="0" smtClean="0">
                <a:solidFill>
                  <a:schemeClr val="tx1"/>
                </a:solidFill>
                <a:latin typeface="+mn-lt"/>
                <a:ea typeface="+mn-ea"/>
                <a:cs typeface="+mn-cs"/>
              </a:rPr>
              <a:t>There are three major paradigms for bounding marginal MAP, that is, </a:t>
            </a:r>
            <a:r>
              <a:rPr lang="en-US" sz="1200" b="0" i="0" u="none" strike="noStrike" kern="1200" baseline="0" dirty="0" err="1" smtClean="0">
                <a:solidFill>
                  <a:schemeClr val="tx1"/>
                </a:solidFill>
                <a:latin typeface="+mn-lt"/>
                <a:ea typeface="+mn-ea"/>
                <a:cs typeface="+mn-cs"/>
              </a:rPr>
              <a:t>variational</a:t>
            </a:r>
            <a:r>
              <a:rPr lang="en-US" sz="1200" b="0" i="0" u="none" strike="noStrike" kern="1200" baseline="0" dirty="0" smtClean="0">
                <a:solidFill>
                  <a:schemeClr val="tx1"/>
                </a:solidFill>
                <a:latin typeface="+mn-lt"/>
                <a:ea typeface="+mn-ea"/>
                <a:cs typeface="+mn-cs"/>
              </a:rPr>
              <a:t> bounds, Monte Carlo methods, and search algorithms. They have their own pros and cons. Our work lies in the third paradigm.</a:t>
            </a:r>
            <a:endParaRPr lang="en-US" dirty="0"/>
          </a:p>
        </p:txBody>
      </p:sp>
      <p:sp>
        <p:nvSpPr>
          <p:cNvPr id="4" name="Slide Number Placeholder 3"/>
          <p:cNvSpPr>
            <a:spLocks noGrp="1"/>
          </p:cNvSpPr>
          <p:nvPr>
            <p:ph type="sldNum" sz="quarter" idx="10"/>
          </p:nvPr>
        </p:nvSpPr>
        <p:spPr/>
        <p:txBody>
          <a:bodyPr/>
          <a:lstStyle/>
          <a:p>
            <a:fld id="{991E325E-E742-1D42-BB50-DD386887126D}" type="slidenum">
              <a:rPr lang="en-US" smtClean="0"/>
              <a:t>4</a:t>
            </a:fld>
            <a:endParaRPr lang="en-US"/>
          </a:p>
        </p:txBody>
      </p:sp>
    </p:spTree>
    <p:extLst>
      <p:ext uri="{BB962C8B-B14F-4D97-AF65-F5344CB8AC3E}">
        <p14:creationId xmlns:p14="http://schemas.microsoft.com/office/powerpoint/2010/main" val="2852838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C00000"/>
                </a:solidFill>
              </a:rPr>
              <a:t>In</a:t>
            </a:r>
            <a:r>
              <a:rPr lang="en-US" baseline="0" dirty="0" smtClean="0">
                <a:solidFill>
                  <a:srgbClr val="C00000"/>
                </a:solidFill>
              </a:rPr>
              <a:t> this work, we propose a</a:t>
            </a:r>
            <a:r>
              <a:rPr lang="en-US" dirty="0" smtClean="0"/>
              <a:t> best-first search algorithm that provides anytime upper bounds for marginal MAP.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smtClean="0"/>
              <a:t>(CLICK) </a:t>
            </a:r>
            <a:r>
              <a:rPr lang="en-US" dirty="0" smtClean="0"/>
              <a:t>It focuses on</a:t>
            </a:r>
            <a:r>
              <a:rPr lang="en-US" baseline="0" dirty="0" smtClean="0"/>
              <a:t> </a:t>
            </a:r>
            <a:r>
              <a:rPr lang="en-US" dirty="0" smtClean="0"/>
              <a:t>upper</a:t>
            </a:r>
            <a:r>
              <a:rPr lang="en-US" baseline="0" dirty="0" smtClean="0"/>
              <a:t> bound and tries to reduce upper bound  as quickly as possible.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b="1" baseline="0" dirty="0" smtClean="0"/>
              <a:t>(CLICK) </a:t>
            </a:r>
            <a:r>
              <a:rPr lang="en-US" baseline="0" dirty="0" smtClean="0"/>
              <a:t>Our framework unifies </a:t>
            </a:r>
            <a:r>
              <a:rPr lang="en-US" dirty="0" smtClean="0"/>
              <a:t>max- and sum- inference,</a:t>
            </a:r>
            <a:r>
              <a:rPr lang="en-US" baseline="0" dirty="0" smtClean="0"/>
              <a:t> and avoids </a:t>
            </a:r>
            <a:r>
              <a:rPr lang="en-US" dirty="0" smtClean="0">
                <a:solidFill>
                  <a:srgbClr val="C00000"/>
                </a:solidFill>
              </a:rPr>
              <a:t>some unnecessary exact evaluation of conditional summation problems</a:t>
            </a:r>
            <a:r>
              <a:rPr lang="en-US" baseline="0" dirty="0" smtClean="0">
                <a:solidFill>
                  <a:srgbClr val="C00000"/>
                </a:solidFill>
              </a:rPr>
              <a:t>, which is often a bottleneck of the previous search algorithms.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b="1" baseline="0" dirty="0" smtClean="0">
                <a:solidFill>
                  <a:srgbClr val="C00000"/>
                </a:solidFill>
              </a:rPr>
              <a:t>(CLICK) </a:t>
            </a:r>
            <a:r>
              <a:rPr lang="en-US" baseline="0" dirty="0" smtClean="0">
                <a:solidFill>
                  <a:srgbClr val="C00000"/>
                </a:solidFill>
              </a:rPr>
              <a:t>Our algorithm also </a:t>
            </a:r>
            <a:r>
              <a:rPr lang="en-US" baseline="0" dirty="0" smtClean="0">
                <a:solidFill>
                  <a:schemeClr val="tx1"/>
                </a:solidFill>
              </a:rPr>
              <a:t>o</a:t>
            </a:r>
            <a:r>
              <a:rPr lang="en-US" dirty="0" smtClean="0"/>
              <a:t>perates within the limited memory setting, and shows</a:t>
            </a:r>
            <a:r>
              <a:rPr lang="en-US" baseline="0" dirty="0" smtClean="0"/>
              <a:t> also </a:t>
            </a:r>
            <a:r>
              <a:rPr lang="en-US" dirty="0" smtClean="0"/>
              <a:t>strong empirical performance as</a:t>
            </a:r>
            <a:r>
              <a:rPr lang="en-US" baseline="0" dirty="0" smtClean="0"/>
              <a:t> you will see later.</a:t>
            </a:r>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smtClean="0">
              <a:solidFill>
                <a:srgbClr val="C00000"/>
              </a:solidFill>
            </a:endParaRPr>
          </a:p>
        </p:txBody>
      </p:sp>
      <p:sp>
        <p:nvSpPr>
          <p:cNvPr id="4" name="Slide Number Placeholder 3"/>
          <p:cNvSpPr>
            <a:spLocks noGrp="1"/>
          </p:cNvSpPr>
          <p:nvPr>
            <p:ph type="sldNum" sz="quarter" idx="10"/>
          </p:nvPr>
        </p:nvSpPr>
        <p:spPr/>
        <p:txBody>
          <a:bodyPr/>
          <a:lstStyle/>
          <a:p>
            <a:fld id="{991E325E-E742-1D42-BB50-DD386887126D}" type="slidenum">
              <a:rPr lang="en-US" smtClean="0"/>
              <a:t>5</a:t>
            </a:fld>
            <a:endParaRPr lang="en-US"/>
          </a:p>
        </p:txBody>
      </p:sp>
    </p:spTree>
    <p:extLst>
      <p:ext uri="{BB962C8B-B14F-4D97-AF65-F5344CB8AC3E}">
        <p14:creationId xmlns:p14="http://schemas.microsoft.com/office/powerpoint/2010/main" val="3708199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aseline="0" dirty="0" smtClean="0"/>
              <a:t>To be clear, we </a:t>
            </a:r>
            <a:r>
              <a:rPr lang="en-US" sz="1100" baseline="0" dirty="0" smtClean="0"/>
              <a:t>perform </a:t>
            </a:r>
            <a:r>
              <a:rPr lang="en-US" sz="1100" baseline="0" dirty="0" smtClean="0"/>
              <a:t>our search </a:t>
            </a:r>
            <a:r>
              <a:rPr lang="en-US" sz="1100" baseline="0" dirty="0" smtClean="0"/>
              <a:t>on </a:t>
            </a:r>
            <a:r>
              <a:rPr lang="en-US" sz="1100" baseline="0" dirty="0" smtClean="0"/>
              <a:t>an AND/OR </a:t>
            </a:r>
            <a:r>
              <a:rPr lang="en-US" sz="1100" baseline="0" dirty="0" smtClean="0"/>
              <a:t>search </a:t>
            </a:r>
            <a:r>
              <a:rPr lang="en-US" sz="1100" baseline="0" dirty="0" smtClean="0"/>
              <a:t>tree of the corresponding graphical model because it can capture some conditional independence in graphical models. For example, if we condition two variables A, B, we now have two sets of variables that are mutually independent, which can be reflected in the AND/OR search tree here.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baseline="0" dirty="0" smtClean="0"/>
              <a:t>(CLICK) </a:t>
            </a:r>
            <a:r>
              <a:rPr lang="en-US" sz="1100" baseline="0" dirty="0" smtClean="0"/>
              <a:t>At each node, there is an associated quantity called value of this node, which is the inference task value of the sub-problem underneath this node. </a:t>
            </a:r>
            <a:r>
              <a:rPr lang="en-US" sz="1100" b="1" baseline="0" dirty="0" smtClean="0"/>
              <a:t>(CLICK) </a:t>
            </a:r>
            <a:r>
              <a:rPr lang="en-US" sz="1100" baseline="0" dirty="0" smtClean="0"/>
              <a:t>We also have a pre-compiled heuristic that bounds this value.</a:t>
            </a:r>
            <a:r>
              <a:rPr lang="en-US" sz="1100" b="1" baseline="0" dirty="0" smtClean="0"/>
              <a:t> (CLICK) </a:t>
            </a:r>
            <a:r>
              <a:rPr lang="en-US" sz="1100" baseline="0" dirty="0" smtClean="0"/>
              <a:t>Some previous search algorithms only apply to the search space involving only MAX variables </a:t>
            </a:r>
            <a:r>
              <a:rPr lang="en-US" sz="1100" b="1" baseline="0" dirty="0" smtClean="0"/>
              <a:t>(CLICK) </a:t>
            </a:r>
            <a:r>
              <a:rPr lang="en-US" sz="1100" baseline="0" dirty="0" smtClean="0"/>
              <a:t>while we integrate MAX and SUM in one search space. </a:t>
            </a:r>
          </a:p>
        </p:txBody>
      </p:sp>
      <p:sp>
        <p:nvSpPr>
          <p:cNvPr id="4" name="Slide Number Placeholder 3"/>
          <p:cNvSpPr>
            <a:spLocks noGrp="1"/>
          </p:cNvSpPr>
          <p:nvPr>
            <p:ph type="sldNum" sz="quarter" idx="10"/>
          </p:nvPr>
        </p:nvSpPr>
        <p:spPr/>
        <p:txBody>
          <a:bodyPr/>
          <a:lstStyle/>
          <a:p>
            <a:fld id="{F4275E32-1F30-9641-AC61-E02BE158092B}" type="slidenum">
              <a:rPr lang="en-US" smtClean="0"/>
              <a:t>6</a:t>
            </a:fld>
            <a:endParaRPr lang="en-US"/>
          </a:p>
        </p:txBody>
      </p:sp>
    </p:spTree>
    <p:extLst>
      <p:ext uri="{BB962C8B-B14F-4D97-AF65-F5344CB8AC3E}">
        <p14:creationId xmlns:p14="http://schemas.microsoft.com/office/powerpoint/2010/main" val="1264790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Now let’s dive into the main idea of our algorithm. </a:t>
            </a:r>
          </a:p>
          <a:p>
            <a:r>
              <a:rPr lang="en-US" b="1" baseline="0" dirty="0" smtClean="0"/>
              <a:t>(CLICK) </a:t>
            </a:r>
            <a:r>
              <a:rPr lang="en-US" b="0" baseline="0" dirty="0" smtClean="0"/>
              <a:t>Generally, our</a:t>
            </a:r>
            <a:r>
              <a:rPr lang="en-US" baseline="0" dirty="0" smtClean="0"/>
              <a:t> </a:t>
            </a:r>
            <a:r>
              <a:rPr lang="en-US" baseline="0" dirty="0" smtClean="0"/>
              <a:t>algorithm </a:t>
            </a:r>
            <a:r>
              <a:rPr lang="en-US" baseline="0" dirty="0" smtClean="0"/>
              <a:t>keeps </a:t>
            </a:r>
            <a:r>
              <a:rPr lang="en-US" baseline="0" dirty="0" smtClean="0"/>
              <a:t>track of </a:t>
            </a:r>
            <a:r>
              <a:rPr lang="en-US" sz="1200" dirty="0" smtClean="0"/>
              <a:t>the current most promising partial MAP configuration, </a:t>
            </a:r>
            <a:r>
              <a:rPr lang="en-US" sz="1200" dirty="0" smtClean="0"/>
              <a:t>that is, the </a:t>
            </a:r>
            <a:r>
              <a:rPr lang="en-US" sz="1200" dirty="0" smtClean="0"/>
              <a:t>one with the highest upper bound.</a:t>
            </a:r>
            <a:r>
              <a:rPr lang="en-US" sz="1200" baseline="0" dirty="0" smtClean="0"/>
              <a:t> It actually determines the </a:t>
            </a:r>
            <a:r>
              <a:rPr lang="en-US" sz="1200" dirty="0" smtClean="0"/>
              <a:t>current global upper bound.</a:t>
            </a:r>
            <a:r>
              <a:rPr lang="en-US" sz="1200" baseline="0" dirty="0" smtClean="0"/>
              <a:t>  </a:t>
            </a:r>
            <a:endParaRPr lang="en-US" sz="1200"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baseline="0" dirty="0" smtClean="0"/>
              <a:t>(</a:t>
            </a:r>
            <a:r>
              <a:rPr lang="en-US" sz="1200" b="1" baseline="0" dirty="0" smtClean="0"/>
              <a:t>CLICK) </a:t>
            </a:r>
            <a:r>
              <a:rPr lang="en-US" sz="1200" b="0" baseline="0" dirty="0" smtClean="0"/>
              <a:t>Our algorithm</a:t>
            </a:r>
            <a:r>
              <a:rPr lang="en-US" sz="1200" baseline="0" dirty="0" smtClean="0"/>
              <a:t> </a:t>
            </a:r>
            <a:r>
              <a:rPr lang="en-US" sz="1200" baseline="0" dirty="0" smtClean="0"/>
              <a:t>e</a:t>
            </a:r>
            <a:r>
              <a:rPr lang="en-US" sz="1200" dirty="0" smtClean="0"/>
              <a:t>xpands the most “influential” frontier node to the MAP solution, the frontier node that contributes most to the upper bound of that MAP </a:t>
            </a:r>
            <a:r>
              <a:rPr lang="en-US" sz="1200" dirty="0" smtClean="0"/>
              <a:t>configuration,</a:t>
            </a:r>
            <a:r>
              <a:rPr lang="en-US" sz="1200" baseline="0" dirty="0" smtClean="0"/>
              <a:t> which can be captured by </a:t>
            </a:r>
            <a:r>
              <a:rPr lang="en-US" dirty="0" smtClean="0"/>
              <a:t>a specially designed “double-priority” system</a:t>
            </a:r>
            <a:r>
              <a:rPr lang="en-US" baseline="0" dirty="0" smtClean="0"/>
              <a:t>. The detailed construction of this priority system can be found in the paper.</a:t>
            </a:r>
            <a:endParaRPr lang="en-US" dirty="0" smtClean="0"/>
          </a:p>
        </p:txBody>
      </p:sp>
      <p:sp>
        <p:nvSpPr>
          <p:cNvPr id="4" name="Slide Number Placeholder 3"/>
          <p:cNvSpPr>
            <a:spLocks noGrp="1"/>
          </p:cNvSpPr>
          <p:nvPr>
            <p:ph type="sldNum" sz="quarter" idx="10"/>
          </p:nvPr>
        </p:nvSpPr>
        <p:spPr/>
        <p:txBody>
          <a:bodyPr/>
          <a:lstStyle/>
          <a:p>
            <a:fld id="{991E325E-E742-1D42-BB50-DD386887126D}" type="slidenum">
              <a:rPr lang="en-US" smtClean="0"/>
              <a:t>7</a:t>
            </a:fld>
            <a:endParaRPr lang="en-US"/>
          </a:p>
        </p:txBody>
      </p:sp>
    </p:spTree>
    <p:extLst>
      <p:ext uri="{BB962C8B-B14F-4D97-AF65-F5344CB8AC3E}">
        <p14:creationId xmlns:p14="http://schemas.microsoft.com/office/powerpoint/2010/main" val="4267478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Let me show you a simple example to illustrate the idea. S</a:t>
            </a:r>
            <a:r>
              <a:rPr lang="en-US" sz="1200" b="0" baseline="0" dirty="0" smtClean="0"/>
              <a:t>uppose this is our current search. Our algorithm keeps track the most promising MAP configuration</a:t>
            </a:r>
            <a:r>
              <a:rPr lang="en-US" sz="1200" b="1" baseline="0" dirty="0" smtClean="0"/>
              <a:t>. (CLICK) </a:t>
            </a:r>
            <a:r>
              <a:rPr lang="en-US" sz="1200" b="0" baseline="0" dirty="0" smtClean="0"/>
              <a:t>Let’s say this is our current best partial MAP configuration </a:t>
            </a:r>
            <a:r>
              <a:rPr lang="en-US" sz="1200" b="1" baseline="0" dirty="0" smtClean="0"/>
              <a:t> (CLICK) </a:t>
            </a:r>
            <a:r>
              <a:rPr lang="en-US" sz="1200" b="0" baseline="0" dirty="0" smtClean="0"/>
              <a:t>there are three frontier nodes related to the this partial MAP configuration and we will expand the one that contributes most to the partial MAP configuration in the next expansion. Now suppose this SUM node is the one it decides to expand </a:t>
            </a:r>
            <a:r>
              <a:rPr lang="en-US" sz="1200" b="1" baseline="0" dirty="0" smtClean="0"/>
              <a:t>(CLICK).</a:t>
            </a:r>
            <a:r>
              <a:rPr lang="en-US" sz="1200" b="0" baseline="0" dirty="0" smtClean="0"/>
              <a:t> Not like previous search methods, we will not solve the conditional summation problem immediately, because after one expansion, the most promising partial MAP configuration might change </a:t>
            </a:r>
            <a:r>
              <a:rPr lang="en-US" sz="1200" b="1" baseline="0" dirty="0" smtClean="0"/>
              <a:t>(CLICK). </a:t>
            </a:r>
            <a:r>
              <a:rPr lang="en-US" sz="1200" b="0" baseline="0" dirty="0" smtClean="0"/>
              <a:t>Thus, we should put our effort on this new partial MAP configuration and will revisit this internal summation problem only when necessary. This strategy can possibly save a lot of computational time.</a:t>
            </a:r>
          </a:p>
        </p:txBody>
      </p:sp>
      <p:sp>
        <p:nvSpPr>
          <p:cNvPr id="4" name="Slide Number Placeholder 3"/>
          <p:cNvSpPr>
            <a:spLocks noGrp="1"/>
          </p:cNvSpPr>
          <p:nvPr>
            <p:ph type="sldNum" sz="quarter" idx="10"/>
          </p:nvPr>
        </p:nvSpPr>
        <p:spPr/>
        <p:txBody>
          <a:bodyPr/>
          <a:lstStyle/>
          <a:p>
            <a:fld id="{991E325E-E742-1D42-BB50-DD386887126D}" type="slidenum">
              <a:rPr lang="en-US" smtClean="0"/>
              <a:t>8</a:t>
            </a:fld>
            <a:endParaRPr lang="en-US"/>
          </a:p>
        </p:txBody>
      </p:sp>
    </p:spTree>
    <p:extLst>
      <p:ext uri="{BB962C8B-B14F-4D97-AF65-F5344CB8AC3E}">
        <p14:creationId xmlns:p14="http://schemas.microsoft.com/office/powerpoint/2010/main" val="30491728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algorithm</a:t>
            </a:r>
            <a:r>
              <a:rPr lang="en-US" baseline="0" dirty="0" smtClean="0"/>
              <a:t> also runs with limited memory. It takes a SMA*-like strategy by keeping track of the least promising partial MAP configuration and removing its least “influential” frontier node when necessary.</a:t>
            </a:r>
            <a:endParaRPr lang="en-US" dirty="0"/>
          </a:p>
        </p:txBody>
      </p:sp>
      <p:sp>
        <p:nvSpPr>
          <p:cNvPr id="4" name="Slide Number Placeholder 3"/>
          <p:cNvSpPr>
            <a:spLocks noGrp="1"/>
          </p:cNvSpPr>
          <p:nvPr>
            <p:ph type="sldNum" sz="quarter" idx="10"/>
          </p:nvPr>
        </p:nvSpPr>
        <p:spPr/>
        <p:txBody>
          <a:bodyPr/>
          <a:lstStyle/>
          <a:p>
            <a:fld id="{991E325E-E742-1D42-BB50-DD386887126D}" type="slidenum">
              <a:rPr lang="en-US" smtClean="0"/>
              <a:t>9</a:t>
            </a:fld>
            <a:endParaRPr lang="en-US"/>
          </a:p>
        </p:txBody>
      </p:sp>
    </p:spTree>
    <p:extLst>
      <p:ext uri="{BB962C8B-B14F-4D97-AF65-F5344CB8AC3E}">
        <p14:creationId xmlns:p14="http://schemas.microsoft.com/office/powerpoint/2010/main" val="3063534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7C7EBC6B-15C4-40EC-9541-A04D2D5C7D2C}" type="slidenum">
              <a:rPr lang="en-US" smtClean="0"/>
              <a:t>‹#›</a:t>
            </a:fld>
            <a:endParaRPr lang="en-US"/>
          </a:p>
        </p:txBody>
      </p:sp>
      <p:sp>
        <p:nvSpPr>
          <p:cNvPr id="6" name="Date Placeholder 5"/>
          <p:cNvSpPr>
            <a:spLocks noGrp="1"/>
          </p:cNvSpPr>
          <p:nvPr>
            <p:ph type="dt" idx="12"/>
          </p:nvPr>
        </p:nvSpPr>
        <p:spPr/>
        <p:txBody>
          <a:bodyPr/>
          <a:lstStyle>
            <a:lvl1pPr>
              <a:defRPr/>
            </a:lvl1pPr>
          </a:lstStyle>
          <a:p>
            <a:fld id="{46E66998-7125-448B-A433-44F6F6B5D7E5}" type="datetime1">
              <a:rPr lang="en-US" smtClean="0"/>
              <a:t>2/1/2018</a:t>
            </a:fld>
            <a:endParaRPr lang="en-US"/>
          </a:p>
        </p:txBody>
      </p:sp>
    </p:spTree>
    <p:extLst>
      <p:ext uri="{BB962C8B-B14F-4D97-AF65-F5344CB8AC3E}">
        <p14:creationId xmlns:p14="http://schemas.microsoft.com/office/powerpoint/2010/main" val="1722633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7C7EBC6B-15C4-40EC-9541-A04D2D5C7D2C}" type="slidenum">
              <a:rPr lang="en-US" smtClean="0"/>
              <a:t>‹#›</a:t>
            </a:fld>
            <a:endParaRPr lang="en-US"/>
          </a:p>
        </p:txBody>
      </p:sp>
      <p:sp>
        <p:nvSpPr>
          <p:cNvPr id="6" name="Date Placeholder 5"/>
          <p:cNvSpPr>
            <a:spLocks noGrp="1"/>
          </p:cNvSpPr>
          <p:nvPr>
            <p:ph type="dt" idx="12"/>
          </p:nvPr>
        </p:nvSpPr>
        <p:spPr/>
        <p:txBody>
          <a:bodyPr/>
          <a:lstStyle>
            <a:lvl1pPr>
              <a:defRPr/>
            </a:lvl1pPr>
          </a:lstStyle>
          <a:p>
            <a:fld id="{9A2C757A-3E32-4484-ADBC-574CB9DC27F7}" type="datetime1">
              <a:rPr lang="en-US" smtClean="0"/>
              <a:t>2/1/2018</a:t>
            </a:fld>
            <a:endParaRPr lang="en-US"/>
          </a:p>
        </p:txBody>
      </p:sp>
    </p:spTree>
    <p:extLst>
      <p:ext uri="{BB962C8B-B14F-4D97-AF65-F5344CB8AC3E}">
        <p14:creationId xmlns:p14="http://schemas.microsoft.com/office/powerpoint/2010/main" val="216082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5813" cy="55610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61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7C7EBC6B-15C4-40EC-9541-A04D2D5C7D2C}" type="slidenum">
              <a:rPr lang="en-US" smtClean="0"/>
              <a:t>‹#›</a:t>
            </a:fld>
            <a:endParaRPr lang="en-US"/>
          </a:p>
        </p:txBody>
      </p:sp>
      <p:sp>
        <p:nvSpPr>
          <p:cNvPr id="6" name="Date Placeholder 5"/>
          <p:cNvSpPr>
            <a:spLocks noGrp="1"/>
          </p:cNvSpPr>
          <p:nvPr>
            <p:ph type="dt" idx="12"/>
          </p:nvPr>
        </p:nvSpPr>
        <p:spPr/>
        <p:txBody>
          <a:bodyPr/>
          <a:lstStyle>
            <a:lvl1pPr>
              <a:defRPr/>
            </a:lvl1pPr>
          </a:lstStyle>
          <a:p>
            <a:fld id="{7CA5B950-FE06-4FDC-B2FD-93CAE4DA3554}" type="datetime1">
              <a:rPr lang="en-US" smtClean="0"/>
              <a:t>2/1/2018</a:t>
            </a:fld>
            <a:endParaRPr lang="en-US"/>
          </a:p>
        </p:txBody>
      </p:sp>
    </p:spTree>
    <p:extLst>
      <p:ext uri="{BB962C8B-B14F-4D97-AF65-F5344CB8AC3E}">
        <p14:creationId xmlns:p14="http://schemas.microsoft.com/office/powerpoint/2010/main" val="3776676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fld id="{2195B700-B7C6-4E7D-951F-55655659449D}" type="datetime1">
              <a:rPr lang="en-US" smtClean="0"/>
              <a:t>2/1/2018</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F789F9E9-7C6C-4225-A615-12BE1DDB89EE}" type="slidenum">
              <a:rPr lang="en-US"/>
              <a:pPr/>
              <a:t>‹#›</a:t>
            </a:fld>
            <a:endParaRPr lang="en-US"/>
          </a:p>
        </p:txBody>
      </p:sp>
    </p:spTree>
    <p:extLst>
      <p:ext uri="{BB962C8B-B14F-4D97-AF65-F5344CB8AC3E}">
        <p14:creationId xmlns:p14="http://schemas.microsoft.com/office/powerpoint/2010/main" val="8289363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8A575F08-AB4E-4307-A3E8-99FFF245DFEC}" type="datetime1">
              <a:rPr lang="en-US" smtClean="0"/>
              <a:t>2/1/2018</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FEEB4123-19D9-42A6-8911-DF899FC6F5DF}" type="slidenum">
              <a:rPr lang="en-US"/>
              <a:pPr/>
              <a:t>‹#›</a:t>
            </a:fld>
            <a:endParaRPr lang="en-US"/>
          </a:p>
        </p:txBody>
      </p:sp>
    </p:spTree>
    <p:extLst>
      <p:ext uri="{BB962C8B-B14F-4D97-AF65-F5344CB8AC3E}">
        <p14:creationId xmlns:p14="http://schemas.microsoft.com/office/powerpoint/2010/main" val="14288944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fld id="{E1F81584-A955-479E-93E1-1F109C20E731}" type="datetime1">
              <a:rPr lang="en-US" smtClean="0"/>
              <a:t>2/1/2018</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3D047A7C-FC71-4E53-BE8E-A72C5AFCC54E}" type="slidenum">
              <a:rPr lang="en-US"/>
              <a:pPr/>
              <a:t>‹#›</a:t>
            </a:fld>
            <a:endParaRPr lang="en-US"/>
          </a:p>
        </p:txBody>
      </p:sp>
    </p:spTree>
    <p:extLst>
      <p:ext uri="{BB962C8B-B14F-4D97-AF65-F5344CB8AC3E}">
        <p14:creationId xmlns:p14="http://schemas.microsoft.com/office/powerpoint/2010/main" val="14498792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4963"/>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4963"/>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fld id="{0F4B63D8-EE5F-42ED-9716-88C6CD55AD6E}" type="datetime1">
              <a:rPr lang="en-US" smtClean="0"/>
              <a:t>2/1/2018</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8EDE4A5C-5024-4C06-BEE2-B34DB351D982}" type="slidenum">
              <a:rPr lang="en-US"/>
              <a:pPr/>
              <a:t>‹#›</a:t>
            </a:fld>
            <a:endParaRPr lang="en-US"/>
          </a:p>
        </p:txBody>
      </p:sp>
    </p:spTree>
    <p:extLst>
      <p:ext uri="{BB962C8B-B14F-4D97-AF65-F5344CB8AC3E}">
        <p14:creationId xmlns:p14="http://schemas.microsoft.com/office/powerpoint/2010/main" val="3458612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fld id="{44BAE125-45AA-46FF-815E-E9C7A55AECDC}" type="datetime1">
              <a:rPr lang="en-US" smtClean="0"/>
              <a:t>2/1/2018</a:t>
            </a:fld>
            <a:endParaRPr lang="en-US"/>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19DDFAD6-6497-4D85-BA25-B6FFEF73607C}" type="slidenum">
              <a:rPr lang="en-US"/>
              <a:pPr/>
              <a:t>‹#›</a:t>
            </a:fld>
            <a:endParaRPr lang="en-US"/>
          </a:p>
        </p:txBody>
      </p:sp>
    </p:spTree>
    <p:extLst>
      <p:ext uri="{BB962C8B-B14F-4D97-AF65-F5344CB8AC3E}">
        <p14:creationId xmlns:p14="http://schemas.microsoft.com/office/powerpoint/2010/main" val="33256948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fld id="{C4F580FD-8685-4B06-9704-D54568DB62C3}" type="datetime1">
              <a:rPr lang="en-US" smtClean="0"/>
              <a:t>2/1/2018</a:t>
            </a:fld>
            <a:endParaRPr lang="en-US"/>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BBE9A5F0-7ABB-47D0-8778-54FEAF8AFF0E}" type="slidenum">
              <a:rPr lang="en-US"/>
              <a:pPr/>
              <a:t>‹#›</a:t>
            </a:fld>
            <a:endParaRPr lang="en-US"/>
          </a:p>
        </p:txBody>
      </p:sp>
    </p:spTree>
    <p:extLst>
      <p:ext uri="{BB962C8B-B14F-4D97-AF65-F5344CB8AC3E}">
        <p14:creationId xmlns:p14="http://schemas.microsoft.com/office/powerpoint/2010/main" val="20074390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558BCC9A-750E-435F-8BA0-AC3132E48248}" type="datetime1">
              <a:rPr lang="en-US" smtClean="0"/>
              <a:t>2/1/2018</a:t>
            </a:fld>
            <a:endParaRPr lang="en-US"/>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7102F0AA-610D-4F6A-86AE-6718E2D9DFE3}" type="slidenum">
              <a:rPr lang="en-US"/>
              <a:pPr/>
              <a:t>‹#›</a:t>
            </a:fld>
            <a:endParaRPr lang="en-US"/>
          </a:p>
        </p:txBody>
      </p:sp>
    </p:spTree>
    <p:extLst>
      <p:ext uri="{BB962C8B-B14F-4D97-AF65-F5344CB8AC3E}">
        <p14:creationId xmlns:p14="http://schemas.microsoft.com/office/powerpoint/2010/main" val="37446664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FB22958A-8FDC-493B-A627-10EFC676D287}" type="datetime1">
              <a:rPr lang="en-US" smtClean="0"/>
              <a:t>2/1/2018</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A54F1BE2-2041-43D4-BC0A-87F2F157E82B}" type="slidenum">
              <a:rPr lang="en-US"/>
              <a:pPr/>
              <a:t>‹#›</a:t>
            </a:fld>
            <a:endParaRPr lang="en-US"/>
          </a:p>
        </p:txBody>
      </p:sp>
    </p:spTree>
    <p:extLst>
      <p:ext uri="{BB962C8B-B14F-4D97-AF65-F5344CB8AC3E}">
        <p14:creationId xmlns:p14="http://schemas.microsoft.com/office/powerpoint/2010/main" val="852017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447800"/>
            <a:ext cx="8228013" cy="4648200"/>
          </a:xfrm>
        </p:spPr>
        <p:txBody>
          <a:bodyPr/>
          <a:lstStyle>
            <a:lvl1pPr marL="457200" indent="-457200">
              <a:buClr>
                <a:schemeClr val="tx2">
                  <a:lumMod val="75000"/>
                </a:schemeClr>
              </a:buClr>
              <a:buFont typeface="Wingdings" pitchFamily="2" charset="2"/>
              <a:buChar char="q"/>
              <a:defRPr/>
            </a:lvl1pPr>
            <a:lvl2pPr marL="914400" indent="-457200">
              <a:buClr>
                <a:schemeClr val="accent2">
                  <a:lumMod val="75000"/>
                </a:schemeClr>
              </a:buClr>
              <a:buFont typeface="Wingdings" pitchFamily="2" charset="2"/>
              <a:buChar char="§"/>
              <a:defRPr/>
            </a:lvl2pPr>
            <a:lvl3pPr marL="1257300" indent="-342900">
              <a:buClr>
                <a:schemeClr val="tx1"/>
              </a:buClr>
              <a:buFont typeface="Arial" pitchFamily="34" charset="0"/>
              <a:buChar char="•"/>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idx="10"/>
          </p:nvPr>
        </p:nvSpPr>
        <p:spPr>
          <a:xfrm>
            <a:off x="3124200" y="6248399"/>
            <a:ext cx="2894013" cy="455613"/>
          </a:xfrm>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7C7EBC6B-15C4-40EC-9541-A04D2D5C7D2C}" type="slidenum">
              <a:rPr lang="en-US" smtClean="0"/>
              <a:t>‹#›</a:t>
            </a:fld>
            <a:endParaRPr lang="en-US"/>
          </a:p>
        </p:txBody>
      </p:sp>
      <p:sp>
        <p:nvSpPr>
          <p:cNvPr id="6" name="Date Placeholder 5"/>
          <p:cNvSpPr>
            <a:spLocks noGrp="1"/>
          </p:cNvSpPr>
          <p:nvPr>
            <p:ph type="dt" idx="12"/>
          </p:nvPr>
        </p:nvSpPr>
        <p:spPr/>
        <p:txBody>
          <a:bodyPr/>
          <a:lstStyle>
            <a:lvl1pPr>
              <a:defRPr/>
            </a:lvl1pPr>
          </a:lstStyle>
          <a:p>
            <a:fld id="{192DBCED-C1DC-4786-99B2-D268863D1B24}" type="datetime1">
              <a:rPr lang="en-US" smtClean="0"/>
              <a:t>2/1/2018</a:t>
            </a:fld>
            <a:endParaRPr lang="en-US"/>
          </a:p>
        </p:txBody>
      </p:sp>
    </p:spTree>
    <p:extLst>
      <p:ext uri="{BB962C8B-B14F-4D97-AF65-F5344CB8AC3E}">
        <p14:creationId xmlns:p14="http://schemas.microsoft.com/office/powerpoint/2010/main" val="253785249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88657351-0199-44E1-BE43-607923598516}" type="datetime1">
              <a:rPr lang="en-US" smtClean="0"/>
              <a:t>2/1/2018</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E0F09CB3-8848-42B0-829F-F62FF19F4462}" type="slidenum">
              <a:rPr lang="en-US"/>
              <a:pPr/>
              <a:t>‹#›</a:t>
            </a:fld>
            <a:endParaRPr lang="en-US"/>
          </a:p>
        </p:txBody>
      </p:sp>
    </p:spTree>
    <p:extLst>
      <p:ext uri="{BB962C8B-B14F-4D97-AF65-F5344CB8AC3E}">
        <p14:creationId xmlns:p14="http://schemas.microsoft.com/office/powerpoint/2010/main" val="4270026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B17E5E82-5AA4-429A-B8BD-E124F8D83636}" type="datetime1">
              <a:rPr lang="en-US" smtClean="0"/>
              <a:t>2/1/2018</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F4EB4E33-4CA0-4C0F-B2B4-C997C7D4F1DF}" type="slidenum">
              <a:rPr lang="en-US"/>
              <a:pPr/>
              <a:t>‹#›</a:t>
            </a:fld>
            <a:endParaRPr lang="en-US"/>
          </a:p>
        </p:txBody>
      </p:sp>
    </p:spTree>
    <p:extLst>
      <p:ext uri="{BB962C8B-B14F-4D97-AF65-F5344CB8AC3E}">
        <p14:creationId xmlns:p14="http://schemas.microsoft.com/office/powerpoint/2010/main" val="4888998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5813" cy="55197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6019800" cy="55197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A946ACFB-1D50-4736-A991-583116FE0851}" type="datetime1">
              <a:rPr lang="en-US" smtClean="0"/>
              <a:t>2/1/2018</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86C85242-8A13-40DA-AA75-9C57CA19FA4B}" type="slidenum">
              <a:rPr lang="en-US"/>
              <a:pPr/>
              <a:t>‹#›</a:t>
            </a:fld>
            <a:endParaRPr lang="en-US"/>
          </a:p>
        </p:txBody>
      </p:sp>
    </p:spTree>
    <p:extLst>
      <p:ext uri="{BB962C8B-B14F-4D97-AF65-F5344CB8AC3E}">
        <p14:creationId xmlns:p14="http://schemas.microsoft.com/office/powerpoint/2010/main" val="38973765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6018213" cy="2208213"/>
          </a:xfrm>
        </p:spPr>
        <p:txBody>
          <a:bodyPr/>
          <a:lstStyle/>
          <a:p>
            <a:r>
              <a:rPr lang="en-US" smtClean="0"/>
              <a:t>Click to edit Master title style</a:t>
            </a:r>
            <a:endParaRPr lang="en-US"/>
          </a:p>
        </p:txBody>
      </p:sp>
      <p:sp>
        <p:nvSpPr>
          <p:cNvPr id="3" name="Date Placeholder 2"/>
          <p:cNvSpPr>
            <a:spLocks noGrp="1"/>
          </p:cNvSpPr>
          <p:nvPr>
            <p:ph type="dt" idx="10"/>
          </p:nvPr>
        </p:nvSpPr>
        <p:spPr>
          <a:xfrm>
            <a:off x="457200" y="6248400"/>
            <a:ext cx="2132013" cy="455613"/>
          </a:xfrm>
        </p:spPr>
        <p:txBody>
          <a:bodyPr/>
          <a:lstStyle>
            <a:lvl1pPr>
              <a:defRPr/>
            </a:lvl1pPr>
          </a:lstStyle>
          <a:p>
            <a:fld id="{C5678B60-747C-405C-9AF0-52A712411858}" type="datetime1">
              <a:rPr lang="en-US" smtClean="0"/>
              <a:t>2/1/2018</a:t>
            </a:fld>
            <a:endParaRPr lang="en-US"/>
          </a:p>
        </p:txBody>
      </p:sp>
      <p:sp>
        <p:nvSpPr>
          <p:cNvPr id="4" name="Footer Placeholder 3"/>
          <p:cNvSpPr>
            <a:spLocks noGrp="1"/>
          </p:cNvSpPr>
          <p:nvPr>
            <p:ph type="ftr" idx="11"/>
          </p:nvPr>
        </p:nvSpPr>
        <p:spPr>
          <a:xfrm>
            <a:off x="3124200" y="6248400"/>
            <a:ext cx="2894013" cy="455613"/>
          </a:xfrm>
        </p:spPr>
        <p:txBody>
          <a:bodyPr/>
          <a:lstStyle>
            <a:lvl1pPr>
              <a:defRPr/>
            </a:lvl1pPr>
          </a:lstStyle>
          <a:p>
            <a:endParaRPr lang="en-US"/>
          </a:p>
        </p:txBody>
      </p:sp>
      <p:sp>
        <p:nvSpPr>
          <p:cNvPr id="5" name="Slide Number Placeholder 4"/>
          <p:cNvSpPr>
            <a:spLocks noGrp="1"/>
          </p:cNvSpPr>
          <p:nvPr>
            <p:ph type="sldNum" idx="12"/>
          </p:nvPr>
        </p:nvSpPr>
        <p:spPr>
          <a:xfrm>
            <a:off x="7872413" y="6248400"/>
            <a:ext cx="1065212" cy="455613"/>
          </a:xfrm>
        </p:spPr>
        <p:txBody>
          <a:bodyPr/>
          <a:lstStyle>
            <a:lvl1pPr>
              <a:defRPr/>
            </a:lvl1pPr>
          </a:lstStyle>
          <a:p>
            <a:fld id="{A03DE794-CD4F-4995-BB99-FCCAEE932727}" type="slidenum">
              <a:rPr lang="en-US"/>
              <a:pPr/>
              <a:t>‹#›</a:t>
            </a:fld>
            <a:endParaRPr lang="en-US"/>
          </a:p>
        </p:txBody>
      </p:sp>
    </p:spTree>
    <p:extLst>
      <p:ext uri="{BB962C8B-B14F-4D97-AF65-F5344CB8AC3E}">
        <p14:creationId xmlns:p14="http://schemas.microsoft.com/office/powerpoint/2010/main" val="37740344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059"/>
            <a:ext cx="7772400" cy="1470025"/>
          </a:xfrm>
        </p:spPr>
        <p:txBody>
          <a:bodyPr/>
          <a:lstStyle>
            <a:lvl1pPr algn="ctr">
              <a:defRPr/>
            </a:lvl1pPr>
          </a:lstStyle>
          <a:p>
            <a:r>
              <a:rPr lang="en-US" smtClean="0"/>
              <a:t>Click to edit Master title style</a:t>
            </a:r>
            <a:endParaRPr lang="en-US"/>
          </a:p>
        </p:txBody>
      </p:sp>
      <p:sp>
        <p:nvSpPr>
          <p:cNvPr id="3" name="Subtitle 2"/>
          <p:cNvSpPr>
            <a:spLocks noGrp="1"/>
          </p:cNvSpPr>
          <p:nvPr>
            <p:ph type="subTitle" idx="1"/>
          </p:nvPr>
        </p:nvSpPr>
        <p:spPr>
          <a:xfrm>
            <a:off x="1371600" y="3355834"/>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DE307E-6281-40C4-8996-BE9CB2EB7DC0}" type="datetime1">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7EBC6B-15C4-40EC-9541-A04D2D5C7D2C}" type="slidenum">
              <a:rPr lang="en-US" smtClean="0"/>
              <a:t>‹#›</a:t>
            </a:fld>
            <a:endParaRPr lang="en-US"/>
          </a:p>
        </p:txBody>
      </p:sp>
      <p:pic>
        <p:nvPicPr>
          <p:cNvPr id="7" name="Picture 9" descr="C:\Documents and Settings\Owner\My Documents\My Pictures\uci\Right-facing-anteater-gre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289090"/>
            <a:ext cx="2362200" cy="960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Picture 4" descr="C:\Documents and Settings\Owner\My Documents\My Pictures\bren_foot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92390"/>
            <a:ext cx="9144000" cy="566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52127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74664" y="89418"/>
            <a:ext cx="8153400" cy="1020762"/>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348207" y="1058384"/>
            <a:ext cx="8686659" cy="53316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88650"/>
            <a:ext cx="2133600" cy="365125"/>
          </a:xfrm>
        </p:spPr>
        <p:txBody>
          <a:bodyPr/>
          <a:lstStyle/>
          <a:p>
            <a:fld id="{AD3B7819-8284-4817-AA58-5EDFDB97F769}" type="datetime1">
              <a:rPr lang="en-US" smtClean="0"/>
              <a:t>2/1/2018</a:t>
            </a:fld>
            <a:endParaRPr lang="en-US"/>
          </a:p>
        </p:txBody>
      </p:sp>
      <p:sp>
        <p:nvSpPr>
          <p:cNvPr id="5" name="Footer Placeholder 4"/>
          <p:cNvSpPr>
            <a:spLocks noGrp="1"/>
          </p:cNvSpPr>
          <p:nvPr>
            <p:ph type="ftr" sz="quarter" idx="11"/>
          </p:nvPr>
        </p:nvSpPr>
        <p:spPr>
          <a:xfrm>
            <a:off x="3124200" y="6488650"/>
            <a:ext cx="2895600" cy="365125"/>
          </a:xfrm>
        </p:spPr>
        <p:txBody>
          <a:bodyPr/>
          <a:lstStyle/>
          <a:p>
            <a:endParaRPr lang="en-US"/>
          </a:p>
        </p:txBody>
      </p:sp>
      <p:sp>
        <p:nvSpPr>
          <p:cNvPr id="6" name="Slide Number Placeholder 5"/>
          <p:cNvSpPr>
            <a:spLocks noGrp="1"/>
          </p:cNvSpPr>
          <p:nvPr>
            <p:ph type="sldNum" sz="quarter" idx="12"/>
          </p:nvPr>
        </p:nvSpPr>
        <p:spPr>
          <a:xfrm>
            <a:off x="6553200" y="6488650"/>
            <a:ext cx="2133600" cy="365125"/>
          </a:xfrm>
        </p:spPr>
        <p:txBody>
          <a:bodyPr/>
          <a:lstStyle/>
          <a:p>
            <a:fld id="{7C7EBC6B-15C4-40EC-9541-A04D2D5C7D2C}" type="slidenum">
              <a:rPr lang="en-US" smtClean="0"/>
              <a:t>‹#›</a:t>
            </a:fld>
            <a:endParaRPr lang="en-US"/>
          </a:p>
        </p:txBody>
      </p:sp>
      <p:grpSp>
        <p:nvGrpSpPr>
          <p:cNvPr id="9" name="Group 8"/>
          <p:cNvGrpSpPr/>
          <p:nvPr/>
        </p:nvGrpSpPr>
        <p:grpSpPr>
          <a:xfrm>
            <a:off x="119608" y="355050"/>
            <a:ext cx="4267200" cy="838200"/>
            <a:chOff x="304800" y="685800"/>
            <a:chExt cx="4267200" cy="838200"/>
          </a:xfrm>
        </p:grpSpPr>
        <p:sp>
          <p:nvSpPr>
            <p:cNvPr id="7" name="Line 7"/>
            <p:cNvSpPr>
              <a:spLocks noChangeShapeType="1"/>
            </p:cNvSpPr>
            <p:nvPr userDrawn="1"/>
          </p:nvSpPr>
          <p:spPr bwMode="auto">
            <a:xfrm>
              <a:off x="304800" y="1295400"/>
              <a:ext cx="4267200" cy="0"/>
            </a:xfrm>
            <a:prstGeom prst="line">
              <a:avLst/>
            </a:prstGeom>
            <a:noFill/>
            <a:ln w="38100">
              <a:solidFill>
                <a:srgbClr val="666699"/>
              </a:solidFill>
              <a:round/>
              <a:headEnd/>
              <a:tailEnd/>
            </a:ln>
            <a:effectLst/>
          </p:spPr>
          <p:txBody>
            <a:bodyPr wrap="none"/>
            <a:lstStyle/>
            <a:p>
              <a:pPr>
                <a:defRPr/>
              </a:pPr>
              <a:endParaRPr lang="en-US">
                <a:latin typeface="Times New Roman" pitchFamily="18" charset="0"/>
                <a:ea typeface="+mn-ea"/>
              </a:endParaRPr>
            </a:p>
          </p:txBody>
        </p:sp>
        <p:sp>
          <p:nvSpPr>
            <p:cNvPr id="8" name="Line 8"/>
            <p:cNvSpPr>
              <a:spLocks noChangeShapeType="1"/>
            </p:cNvSpPr>
            <p:nvPr userDrawn="1"/>
          </p:nvSpPr>
          <p:spPr bwMode="auto">
            <a:xfrm flipV="1">
              <a:off x="533400" y="685800"/>
              <a:ext cx="0" cy="838200"/>
            </a:xfrm>
            <a:prstGeom prst="line">
              <a:avLst/>
            </a:prstGeom>
            <a:noFill/>
            <a:ln w="38100">
              <a:solidFill>
                <a:srgbClr val="3333CC"/>
              </a:solidFill>
              <a:round/>
              <a:headEnd/>
              <a:tailEnd/>
            </a:ln>
            <a:effectLst/>
          </p:spPr>
          <p:txBody>
            <a:bodyPr wrap="none"/>
            <a:lstStyle/>
            <a:p>
              <a:pPr>
                <a:defRPr/>
              </a:pPr>
              <a:endParaRPr lang="en-US">
                <a:latin typeface="Times New Roman" pitchFamily="18" charset="0"/>
                <a:ea typeface="+mn-ea"/>
              </a:endParaRPr>
            </a:p>
          </p:txBody>
        </p:sp>
      </p:grpSp>
    </p:spTree>
    <p:extLst>
      <p:ext uri="{BB962C8B-B14F-4D97-AF65-F5344CB8AC3E}">
        <p14:creationId xmlns:p14="http://schemas.microsoft.com/office/powerpoint/2010/main" val="16861827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488650"/>
            <a:ext cx="2133600" cy="365125"/>
          </a:xfrm>
        </p:spPr>
        <p:txBody>
          <a:bodyPr/>
          <a:lstStyle/>
          <a:p>
            <a:fld id="{5EEA8057-1927-4676-9D8B-9DF81D23BA95}" type="datetime1">
              <a:rPr lang="en-US" smtClean="0"/>
              <a:t>2/1/2018</a:t>
            </a:fld>
            <a:endParaRPr lang="en-US"/>
          </a:p>
        </p:txBody>
      </p:sp>
      <p:sp>
        <p:nvSpPr>
          <p:cNvPr id="5" name="Footer Placeholder 4"/>
          <p:cNvSpPr>
            <a:spLocks noGrp="1"/>
          </p:cNvSpPr>
          <p:nvPr>
            <p:ph type="ftr" sz="quarter" idx="11"/>
          </p:nvPr>
        </p:nvSpPr>
        <p:spPr>
          <a:xfrm>
            <a:off x="3124200" y="6488650"/>
            <a:ext cx="2895600" cy="365125"/>
          </a:xfrm>
        </p:spPr>
        <p:txBody>
          <a:bodyPr/>
          <a:lstStyle/>
          <a:p>
            <a:endParaRPr lang="en-US"/>
          </a:p>
        </p:txBody>
      </p:sp>
      <p:sp>
        <p:nvSpPr>
          <p:cNvPr id="6" name="Slide Number Placeholder 5"/>
          <p:cNvSpPr>
            <a:spLocks noGrp="1"/>
          </p:cNvSpPr>
          <p:nvPr>
            <p:ph type="sldNum" sz="quarter" idx="12"/>
          </p:nvPr>
        </p:nvSpPr>
        <p:spPr>
          <a:xfrm>
            <a:off x="6553200" y="6488650"/>
            <a:ext cx="2133600" cy="365125"/>
          </a:xfrm>
        </p:spPr>
        <p:txBody>
          <a:bodyPr/>
          <a:lstStyle/>
          <a:p>
            <a:fld id="{7C7EBC6B-15C4-40EC-9541-A04D2D5C7D2C}" type="slidenum">
              <a:rPr lang="en-US" smtClean="0"/>
              <a:t>‹#›</a:t>
            </a:fld>
            <a:endParaRPr lang="en-US"/>
          </a:p>
        </p:txBody>
      </p:sp>
    </p:spTree>
    <p:extLst>
      <p:ext uri="{BB962C8B-B14F-4D97-AF65-F5344CB8AC3E}">
        <p14:creationId xmlns:p14="http://schemas.microsoft.com/office/powerpoint/2010/main" val="5452213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74664" y="89418"/>
            <a:ext cx="8153400" cy="1020762"/>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48208" y="964650"/>
            <a:ext cx="4147592" cy="535919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77880"/>
            <a:ext cx="4038600" cy="535919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488650"/>
            <a:ext cx="2133600" cy="365125"/>
          </a:xfrm>
        </p:spPr>
        <p:txBody>
          <a:bodyPr/>
          <a:lstStyle/>
          <a:p>
            <a:fld id="{55262B55-EAE7-46D4-A053-A42F1E2C4D96}" type="datetime1">
              <a:rPr lang="en-US" smtClean="0"/>
              <a:t>2/1/2018</a:t>
            </a:fld>
            <a:endParaRPr lang="en-US"/>
          </a:p>
        </p:txBody>
      </p:sp>
      <p:sp>
        <p:nvSpPr>
          <p:cNvPr id="6" name="Footer Placeholder 5"/>
          <p:cNvSpPr>
            <a:spLocks noGrp="1"/>
          </p:cNvSpPr>
          <p:nvPr>
            <p:ph type="ftr" sz="quarter" idx="11"/>
          </p:nvPr>
        </p:nvSpPr>
        <p:spPr>
          <a:xfrm>
            <a:off x="3124200" y="6488650"/>
            <a:ext cx="2895600" cy="365125"/>
          </a:xfrm>
        </p:spPr>
        <p:txBody>
          <a:bodyPr/>
          <a:lstStyle/>
          <a:p>
            <a:endParaRPr lang="en-US"/>
          </a:p>
        </p:txBody>
      </p:sp>
      <p:sp>
        <p:nvSpPr>
          <p:cNvPr id="7" name="Slide Number Placeholder 6"/>
          <p:cNvSpPr>
            <a:spLocks noGrp="1"/>
          </p:cNvSpPr>
          <p:nvPr>
            <p:ph type="sldNum" sz="quarter" idx="12"/>
          </p:nvPr>
        </p:nvSpPr>
        <p:spPr>
          <a:xfrm>
            <a:off x="6553200" y="6488650"/>
            <a:ext cx="2133600" cy="365125"/>
          </a:xfrm>
        </p:spPr>
        <p:txBody>
          <a:bodyPr/>
          <a:lstStyle/>
          <a:p>
            <a:fld id="{7C7EBC6B-15C4-40EC-9541-A04D2D5C7D2C}" type="slidenum">
              <a:rPr lang="en-US" smtClean="0"/>
              <a:t>‹#›</a:t>
            </a:fld>
            <a:endParaRPr lang="en-US"/>
          </a:p>
        </p:txBody>
      </p:sp>
      <p:grpSp>
        <p:nvGrpSpPr>
          <p:cNvPr id="10" name="Group 9"/>
          <p:cNvGrpSpPr/>
          <p:nvPr/>
        </p:nvGrpSpPr>
        <p:grpSpPr>
          <a:xfrm>
            <a:off x="119608" y="355050"/>
            <a:ext cx="4267200" cy="838200"/>
            <a:chOff x="304800" y="685800"/>
            <a:chExt cx="4267200" cy="838200"/>
          </a:xfrm>
        </p:grpSpPr>
        <p:sp>
          <p:nvSpPr>
            <p:cNvPr id="11" name="Line 7"/>
            <p:cNvSpPr>
              <a:spLocks noChangeShapeType="1"/>
            </p:cNvSpPr>
            <p:nvPr userDrawn="1"/>
          </p:nvSpPr>
          <p:spPr bwMode="auto">
            <a:xfrm>
              <a:off x="304800" y="1295400"/>
              <a:ext cx="4267200" cy="0"/>
            </a:xfrm>
            <a:prstGeom prst="line">
              <a:avLst/>
            </a:prstGeom>
            <a:noFill/>
            <a:ln w="38100">
              <a:solidFill>
                <a:srgbClr val="666699"/>
              </a:solidFill>
              <a:round/>
              <a:headEnd/>
              <a:tailEnd/>
            </a:ln>
            <a:effectLst/>
          </p:spPr>
          <p:txBody>
            <a:bodyPr wrap="none"/>
            <a:lstStyle/>
            <a:p>
              <a:pPr>
                <a:defRPr/>
              </a:pPr>
              <a:endParaRPr lang="en-US">
                <a:latin typeface="Times New Roman" pitchFamily="18" charset="0"/>
                <a:ea typeface="+mn-ea"/>
              </a:endParaRPr>
            </a:p>
          </p:txBody>
        </p:sp>
        <p:sp>
          <p:nvSpPr>
            <p:cNvPr id="12" name="Line 8"/>
            <p:cNvSpPr>
              <a:spLocks noChangeShapeType="1"/>
            </p:cNvSpPr>
            <p:nvPr userDrawn="1"/>
          </p:nvSpPr>
          <p:spPr bwMode="auto">
            <a:xfrm flipV="1">
              <a:off x="533400" y="685800"/>
              <a:ext cx="0" cy="838200"/>
            </a:xfrm>
            <a:prstGeom prst="line">
              <a:avLst/>
            </a:prstGeom>
            <a:noFill/>
            <a:ln w="38100">
              <a:solidFill>
                <a:srgbClr val="3333CC"/>
              </a:solidFill>
              <a:round/>
              <a:headEnd/>
              <a:tailEnd/>
            </a:ln>
            <a:effectLst/>
          </p:spPr>
          <p:txBody>
            <a:bodyPr wrap="none"/>
            <a:lstStyle/>
            <a:p>
              <a:pPr>
                <a:defRPr/>
              </a:pPr>
              <a:endParaRPr lang="en-US">
                <a:latin typeface="Times New Roman" pitchFamily="18" charset="0"/>
                <a:ea typeface="+mn-ea"/>
              </a:endParaRPr>
            </a:p>
          </p:txBody>
        </p:sp>
      </p:grpSp>
    </p:spTree>
    <p:extLst>
      <p:ext uri="{BB962C8B-B14F-4D97-AF65-F5344CB8AC3E}">
        <p14:creationId xmlns:p14="http://schemas.microsoft.com/office/powerpoint/2010/main" val="42762978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74664" y="89418"/>
            <a:ext cx="8153400" cy="1020762"/>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9268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746334"/>
            <a:ext cx="4040188" cy="46172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9268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46334"/>
            <a:ext cx="4041775" cy="46172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488650"/>
            <a:ext cx="2133600" cy="365125"/>
          </a:xfrm>
        </p:spPr>
        <p:txBody>
          <a:bodyPr/>
          <a:lstStyle/>
          <a:p>
            <a:fld id="{9183B866-6C04-4CED-86BF-5F4D1D6A216F}" type="datetime1">
              <a:rPr lang="en-US" smtClean="0"/>
              <a:t>2/1/2018</a:t>
            </a:fld>
            <a:endParaRPr lang="en-US"/>
          </a:p>
        </p:txBody>
      </p:sp>
      <p:sp>
        <p:nvSpPr>
          <p:cNvPr id="8" name="Footer Placeholder 7"/>
          <p:cNvSpPr>
            <a:spLocks noGrp="1"/>
          </p:cNvSpPr>
          <p:nvPr>
            <p:ph type="ftr" sz="quarter" idx="11"/>
          </p:nvPr>
        </p:nvSpPr>
        <p:spPr>
          <a:xfrm>
            <a:off x="3124200" y="6488650"/>
            <a:ext cx="2895600" cy="365125"/>
          </a:xfrm>
        </p:spPr>
        <p:txBody>
          <a:bodyPr/>
          <a:lstStyle/>
          <a:p>
            <a:endParaRPr lang="en-US"/>
          </a:p>
        </p:txBody>
      </p:sp>
      <p:sp>
        <p:nvSpPr>
          <p:cNvPr id="9" name="Slide Number Placeholder 8"/>
          <p:cNvSpPr>
            <a:spLocks noGrp="1"/>
          </p:cNvSpPr>
          <p:nvPr>
            <p:ph type="sldNum" sz="quarter" idx="12"/>
          </p:nvPr>
        </p:nvSpPr>
        <p:spPr>
          <a:xfrm>
            <a:off x="6553200" y="6488650"/>
            <a:ext cx="2133600" cy="365125"/>
          </a:xfrm>
        </p:spPr>
        <p:txBody>
          <a:bodyPr/>
          <a:lstStyle/>
          <a:p>
            <a:fld id="{7C7EBC6B-15C4-40EC-9541-A04D2D5C7D2C}" type="slidenum">
              <a:rPr lang="en-US" smtClean="0"/>
              <a:t>‹#›</a:t>
            </a:fld>
            <a:endParaRPr lang="en-US"/>
          </a:p>
        </p:txBody>
      </p:sp>
      <p:grpSp>
        <p:nvGrpSpPr>
          <p:cNvPr id="12" name="Group 11"/>
          <p:cNvGrpSpPr/>
          <p:nvPr/>
        </p:nvGrpSpPr>
        <p:grpSpPr>
          <a:xfrm>
            <a:off x="119608" y="355050"/>
            <a:ext cx="4267200" cy="838200"/>
            <a:chOff x="304800" y="685800"/>
            <a:chExt cx="4267200" cy="838200"/>
          </a:xfrm>
        </p:grpSpPr>
        <p:sp>
          <p:nvSpPr>
            <p:cNvPr id="13" name="Line 7"/>
            <p:cNvSpPr>
              <a:spLocks noChangeShapeType="1"/>
            </p:cNvSpPr>
            <p:nvPr userDrawn="1"/>
          </p:nvSpPr>
          <p:spPr bwMode="auto">
            <a:xfrm>
              <a:off x="304800" y="1295400"/>
              <a:ext cx="4267200" cy="0"/>
            </a:xfrm>
            <a:prstGeom prst="line">
              <a:avLst/>
            </a:prstGeom>
            <a:noFill/>
            <a:ln w="38100">
              <a:solidFill>
                <a:srgbClr val="666699"/>
              </a:solidFill>
              <a:round/>
              <a:headEnd/>
              <a:tailEnd/>
            </a:ln>
            <a:effectLst/>
          </p:spPr>
          <p:txBody>
            <a:bodyPr wrap="none"/>
            <a:lstStyle/>
            <a:p>
              <a:pPr>
                <a:defRPr/>
              </a:pPr>
              <a:endParaRPr lang="en-US">
                <a:latin typeface="Times New Roman" pitchFamily="18" charset="0"/>
                <a:ea typeface="+mn-ea"/>
              </a:endParaRPr>
            </a:p>
          </p:txBody>
        </p:sp>
        <p:sp>
          <p:nvSpPr>
            <p:cNvPr id="14" name="Line 8"/>
            <p:cNvSpPr>
              <a:spLocks noChangeShapeType="1"/>
            </p:cNvSpPr>
            <p:nvPr userDrawn="1"/>
          </p:nvSpPr>
          <p:spPr bwMode="auto">
            <a:xfrm flipV="1">
              <a:off x="533400" y="685800"/>
              <a:ext cx="0" cy="838200"/>
            </a:xfrm>
            <a:prstGeom prst="line">
              <a:avLst/>
            </a:prstGeom>
            <a:noFill/>
            <a:ln w="38100">
              <a:solidFill>
                <a:srgbClr val="3333CC"/>
              </a:solidFill>
              <a:round/>
              <a:headEnd/>
              <a:tailEnd/>
            </a:ln>
            <a:effectLst/>
          </p:spPr>
          <p:txBody>
            <a:bodyPr wrap="none"/>
            <a:lstStyle/>
            <a:p>
              <a:pPr>
                <a:defRPr/>
              </a:pPr>
              <a:endParaRPr lang="en-US">
                <a:latin typeface="Times New Roman" pitchFamily="18" charset="0"/>
                <a:ea typeface="+mn-ea"/>
              </a:endParaRPr>
            </a:p>
          </p:txBody>
        </p:sp>
      </p:grpSp>
    </p:spTree>
    <p:extLst>
      <p:ext uri="{BB962C8B-B14F-4D97-AF65-F5344CB8AC3E}">
        <p14:creationId xmlns:p14="http://schemas.microsoft.com/office/powerpoint/2010/main" val="31190972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61436" y="89418"/>
            <a:ext cx="8153400" cy="1020762"/>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54952B-8D7B-40D3-97BE-1AFFCC86919C}" type="datetime1">
              <a:rPr lang="en-US" smtClean="0"/>
              <a:t>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7EBC6B-15C4-40EC-9541-A04D2D5C7D2C}" type="slidenum">
              <a:rPr lang="en-US" smtClean="0"/>
              <a:t>‹#›</a:t>
            </a:fld>
            <a:endParaRPr lang="en-US"/>
          </a:p>
        </p:txBody>
      </p:sp>
      <p:grpSp>
        <p:nvGrpSpPr>
          <p:cNvPr id="8" name="Group 7"/>
          <p:cNvGrpSpPr/>
          <p:nvPr/>
        </p:nvGrpSpPr>
        <p:grpSpPr>
          <a:xfrm>
            <a:off x="119608" y="355050"/>
            <a:ext cx="4267200" cy="838200"/>
            <a:chOff x="304800" y="685800"/>
            <a:chExt cx="4267200" cy="838200"/>
          </a:xfrm>
        </p:grpSpPr>
        <p:sp>
          <p:nvSpPr>
            <p:cNvPr id="9" name="Line 7"/>
            <p:cNvSpPr>
              <a:spLocks noChangeShapeType="1"/>
            </p:cNvSpPr>
            <p:nvPr userDrawn="1"/>
          </p:nvSpPr>
          <p:spPr bwMode="auto">
            <a:xfrm>
              <a:off x="304800" y="1295400"/>
              <a:ext cx="4267200" cy="0"/>
            </a:xfrm>
            <a:prstGeom prst="line">
              <a:avLst/>
            </a:prstGeom>
            <a:noFill/>
            <a:ln w="38100">
              <a:solidFill>
                <a:srgbClr val="666699"/>
              </a:solidFill>
              <a:round/>
              <a:headEnd/>
              <a:tailEnd/>
            </a:ln>
            <a:effectLst/>
          </p:spPr>
          <p:txBody>
            <a:bodyPr wrap="none"/>
            <a:lstStyle/>
            <a:p>
              <a:pPr>
                <a:defRPr/>
              </a:pPr>
              <a:endParaRPr lang="en-US">
                <a:latin typeface="Times New Roman" pitchFamily="18" charset="0"/>
                <a:ea typeface="+mn-ea"/>
              </a:endParaRPr>
            </a:p>
          </p:txBody>
        </p:sp>
        <p:sp>
          <p:nvSpPr>
            <p:cNvPr id="10" name="Line 8"/>
            <p:cNvSpPr>
              <a:spLocks noChangeShapeType="1"/>
            </p:cNvSpPr>
            <p:nvPr userDrawn="1"/>
          </p:nvSpPr>
          <p:spPr bwMode="auto">
            <a:xfrm flipV="1">
              <a:off x="533400" y="685800"/>
              <a:ext cx="0" cy="838200"/>
            </a:xfrm>
            <a:prstGeom prst="line">
              <a:avLst/>
            </a:prstGeom>
            <a:noFill/>
            <a:ln w="38100">
              <a:solidFill>
                <a:srgbClr val="3333CC"/>
              </a:solidFill>
              <a:round/>
              <a:headEnd/>
              <a:tailEnd/>
            </a:ln>
            <a:effectLst/>
          </p:spPr>
          <p:txBody>
            <a:bodyPr wrap="none"/>
            <a:lstStyle/>
            <a:p>
              <a:pPr>
                <a:defRPr/>
              </a:pPr>
              <a:endParaRPr lang="en-US">
                <a:latin typeface="Times New Roman" pitchFamily="18" charset="0"/>
                <a:ea typeface="+mn-ea"/>
              </a:endParaRPr>
            </a:p>
          </p:txBody>
        </p:sp>
      </p:grpSp>
    </p:spTree>
    <p:extLst>
      <p:ext uri="{BB962C8B-B14F-4D97-AF65-F5344CB8AC3E}">
        <p14:creationId xmlns:p14="http://schemas.microsoft.com/office/powerpoint/2010/main" val="3323605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7C7EBC6B-15C4-40EC-9541-A04D2D5C7D2C}" type="slidenum">
              <a:rPr lang="en-US" smtClean="0"/>
              <a:t>‹#›</a:t>
            </a:fld>
            <a:endParaRPr lang="en-US"/>
          </a:p>
        </p:txBody>
      </p:sp>
      <p:sp>
        <p:nvSpPr>
          <p:cNvPr id="6" name="Date Placeholder 5"/>
          <p:cNvSpPr>
            <a:spLocks noGrp="1"/>
          </p:cNvSpPr>
          <p:nvPr>
            <p:ph type="dt" idx="12"/>
          </p:nvPr>
        </p:nvSpPr>
        <p:spPr/>
        <p:txBody>
          <a:bodyPr/>
          <a:lstStyle>
            <a:lvl1pPr>
              <a:defRPr/>
            </a:lvl1pPr>
          </a:lstStyle>
          <a:p>
            <a:fld id="{716F8FB6-B47F-492A-BF84-EB11C2997415}" type="datetime1">
              <a:rPr lang="en-US" smtClean="0"/>
              <a:t>2/1/2018</a:t>
            </a:fld>
            <a:endParaRPr lang="en-US"/>
          </a:p>
        </p:txBody>
      </p:sp>
    </p:spTree>
    <p:extLst>
      <p:ext uri="{BB962C8B-B14F-4D97-AF65-F5344CB8AC3E}">
        <p14:creationId xmlns:p14="http://schemas.microsoft.com/office/powerpoint/2010/main" val="30935860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684737-836F-4E97-AD99-29187EF578C9}" type="datetime1">
              <a:rPr lang="en-US" smtClean="0"/>
              <a:t>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7EBC6B-15C4-40EC-9541-A04D2D5C7D2C}" type="slidenum">
              <a:rPr lang="en-US" smtClean="0"/>
              <a:t>‹#›</a:t>
            </a:fld>
            <a:endParaRPr lang="en-US"/>
          </a:p>
        </p:txBody>
      </p:sp>
    </p:spTree>
    <p:extLst>
      <p:ext uri="{BB962C8B-B14F-4D97-AF65-F5344CB8AC3E}">
        <p14:creationId xmlns:p14="http://schemas.microsoft.com/office/powerpoint/2010/main" val="13771923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063E7E-ACF5-40C5-A858-63F063163A81}" type="datetime1">
              <a:rPr lang="en-US" smtClean="0"/>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7EBC6B-15C4-40EC-9541-A04D2D5C7D2C}" type="slidenum">
              <a:rPr lang="en-US" smtClean="0"/>
              <a:t>‹#›</a:t>
            </a:fld>
            <a:endParaRPr lang="en-US"/>
          </a:p>
        </p:txBody>
      </p:sp>
    </p:spTree>
    <p:extLst>
      <p:ext uri="{BB962C8B-B14F-4D97-AF65-F5344CB8AC3E}">
        <p14:creationId xmlns:p14="http://schemas.microsoft.com/office/powerpoint/2010/main" val="30275361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E1882E-A59D-4038-9390-5A1B0DD98D8F}" type="datetime1">
              <a:rPr lang="en-US" smtClean="0"/>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7EBC6B-15C4-40EC-9541-A04D2D5C7D2C}" type="slidenum">
              <a:rPr lang="en-US" smtClean="0"/>
              <a:t>‹#›</a:t>
            </a:fld>
            <a:endParaRPr lang="en-US"/>
          </a:p>
        </p:txBody>
      </p:sp>
    </p:spTree>
    <p:extLst>
      <p:ext uri="{BB962C8B-B14F-4D97-AF65-F5344CB8AC3E}">
        <p14:creationId xmlns:p14="http://schemas.microsoft.com/office/powerpoint/2010/main" val="7296291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61436" y="89418"/>
            <a:ext cx="8153400" cy="1020762"/>
          </a:xfr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1110180"/>
            <a:ext cx="8153400" cy="514828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88650"/>
            <a:ext cx="2133600" cy="365125"/>
          </a:xfrm>
        </p:spPr>
        <p:txBody>
          <a:bodyPr/>
          <a:lstStyle/>
          <a:p>
            <a:fld id="{BCA2C181-6CE0-448C-8770-D6F0B103C00F}" type="datetime1">
              <a:rPr lang="en-US" smtClean="0"/>
              <a:t>2/1/2018</a:t>
            </a:fld>
            <a:endParaRPr lang="en-US"/>
          </a:p>
        </p:txBody>
      </p:sp>
      <p:sp>
        <p:nvSpPr>
          <p:cNvPr id="5" name="Footer Placeholder 4"/>
          <p:cNvSpPr>
            <a:spLocks noGrp="1"/>
          </p:cNvSpPr>
          <p:nvPr>
            <p:ph type="ftr" sz="quarter" idx="11"/>
          </p:nvPr>
        </p:nvSpPr>
        <p:spPr>
          <a:xfrm>
            <a:off x="3124200" y="6488650"/>
            <a:ext cx="2895600" cy="365125"/>
          </a:xfrm>
        </p:spPr>
        <p:txBody>
          <a:bodyPr/>
          <a:lstStyle/>
          <a:p>
            <a:endParaRPr lang="en-US"/>
          </a:p>
        </p:txBody>
      </p:sp>
      <p:sp>
        <p:nvSpPr>
          <p:cNvPr id="6" name="Slide Number Placeholder 5"/>
          <p:cNvSpPr>
            <a:spLocks noGrp="1"/>
          </p:cNvSpPr>
          <p:nvPr>
            <p:ph type="sldNum" sz="quarter" idx="12"/>
          </p:nvPr>
        </p:nvSpPr>
        <p:spPr>
          <a:xfrm>
            <a:off x="6553200" y="6488650"/>
            <a:ext cx="2133600" cy="365125"/>
          </a:xfrm>
        </p:spPr>
        <p:txBody>
          <a:bodyPr/>
          <a:lstStyle/>
          <a:p>
            <a:fld id="{7C7EBC6B-15C4-40EC-9541-A04D2D5C7D2C}" type="slidenum">
              <a:rPr lang="en-US" smtClean="0"/>
              <a:t>‹#›</a:t>
            </a:fld>
            <a:endParaRPr lang="en-US"/>
          </a:p>
        </p:txBody>
      </p:sp>
      <p:grpSp>
        <p:nvGrpSpPr>
          <p:cNvPr id="9" name="Group 8"/>
          <p:cNvGrpSpPr/>
          <p:nvPr/>
        </p:nvGrpSpPr>
        <p:grpSpPr>
          <a:xfrm>
            <a:off x="119608" y="355050"/>
            <a:ext cx="4267200" cy="838200"/>
            <a:chOff x="304800" y="685800"/>
            <a:chExt cx="4267200" cy="838200"/>
          </a:xfrm>
        </p:grpSpPr>
        <p:sp>
          <p:nvSpPr>
            <p:cNvPr id="10" name="Line 7"/>
            <p:cNvSpPr>
              <a:spLocks noChangeShapeType="1"/>
            </p:cNvSpPr>
            <p:nvPr userDrawn="1"/>
          </p:nvSpPr>
          <p:spPr bwMode="auto">
            <a:xfrm>
              <a:off x="304800" y="1295400"/>
              <a:ext cx="4267200" cy="0"/>
            </a:xfrm>
            <a:prstGeom prst="line">
              <a:avLst/>
            </a:prstGeom>
            <a:noFill/>
            <a:ln w="38100">
              <a:solidFill>
                <a:srgbClr val="666699"/>
              </a:solidFill>
              <a:round/>
              <a:headEnd/>
              <a:tailEnd/>
            </a:ln>
            <a:effectLst/>
          </p:spPr>
          <p:txBody>
            <a:bodyPr wrap="none"/>
            <a:lstStyle/>
            <a:p>
              <a:pPr>
                <a:defRPr/>
              </a:pPr>
              <a:endParaRPr lang="en-US">
                <a:latin typeface="Times New Roman" pitchFamily="18" charset="0"/>
                <a:ea typeface="+mn-ea"/>
              </a:endParaRPr>
            </a:p>
          </p:txBody>
        </p:sp>
        <p:sp>
          <p:nvSpPr>
            <p:cNvPr id="11" name="Line 8"/>
            <p:cNvSpPr>
              <a:spLocks noChangeShapeType="1"/>
            </p:cNvSpPr>
            <p:nvPr userDrawn="1"/>
          </p:nvSpPr>
          <p:spPr bwMode="auto">
            <a:xfrm flipV="1">
              <a:off x="533400" y="685800"/>
              <a:ext cx="0" cy="838200"/>
            </a:xfrm>
            <a:prstGeom prst="line">
              <a:avLst/>
            </a:prstGeom>
            <a:noFill/>
            <a:ln w="38100">
              <a:solidFill>
                <a:srgbClr val="3333CC"/>
              </a:solidFill>
              <a:round/>
              <a:headEnd/>
              <a:tailEnd/>
            </a:ln>
            <a:effectLst/>
          </p:spPr>
          <p:txBody>
            <a:bodyPr wrap="none"/>
            <a:lstStyle/>
            <a:p>
              <a:pPr>
                <a:defRPr/>
              </a:pPr>
              <a:endParaRPr lang="en-US">
                <a:latin typeface="Times New Roman" pitchFamily="18" charset="0"/>
                <a:ea typeface="+mn-ea"/>
              </a:endParaRPr>
            </a:p>
          </p:txBody>
        </p:sp>
      </p:grpSp>
    </p:spTree>
    <p:extLst>
      <p:ext uri="{BB962C8B-B14F-4D97-AF65-F5344CB8AC3E}">
        <p14:creationId xmlns:p14="http://schemas.microsoft.com/office/powerpoint/2010/main" val="14855344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99F5A9-B0F7-42E0-ACC9-7F0E40797BD5}" type="datetime1">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7EBC6B-15C4-40EC-9541-A04D2D5C7D2C}" type="slidenum">
              <a:rPr lang="en-US" smtClean="0"/>
              <a:t>‹#›</a:t>
            </a:fld>
            <a:endParaRPr lang="en-US"/>
          </a:p>
        </p:txBody>
      </p:sp>
    </p:spTree>
    <p:extLst>
      <p:ext uri="{BB962C8B-B14F-4D97-AF65-F5344CB8AC3E}">
        <p14:creationId xmlns:p14="http://schemas.microsoft.com/office/powerpoint/2010/main" val="2914740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4037013" cy="4570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524000"/>
            <a:ext cx="4038600" cy="4570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idx="10"/>
          </p:nvPr>
        </p:nvSpPr>
        <p:spPr/>
        <p:txBody>
          <a:bodyPr/>
          <a:lstStyle>
            <a:lvl1pPr>
              <a:defRPr/>
            </a:lvl1pPr>
          </a:lstStyle>
          <a:p>
            <a:endParaRPr lang="en-US"/>
          </a:p>
        </p:txBody>
      </p:sp>
      <p:sp>
        <p:nvSpPr>
          <p:cNvPr id="6" name="Slide Number Placeholder 5"/>
          <p:cNvSpPr>
            <a:spLocks noGrp="1"/>
          </p:cNvSpPr>
          <p:nvPr>
            <p:ph type="sldNum" idx="11"/>
          </p:nvPr>
        </p:nvSpPr>
        <p:spPr/>
        <p:txBody>
          <a:bodyPr/>
          <a:lstStyle>
            <a:lvl1pPr>
              <a:defRPr/>
            </a:lvl1pPr>
          </a:lstStyle>
          <a:p>
            <a:fld id="{7C7EBC6B-15C4-40EC-9541-A04D2D5C7D2C}" type="slidenum">
              <a:rPr lang="en-US" smtClean="0"/>
              <a:t>‹#›</a:t>
            </a:fld>
            <a:endParaRPr lang="en-US"/>
          </a:p>
        </p:txBody>
      </p:sp>
      <p:sp>
        <p:nvSpPr>
          <p:cNvPr id="7" name="Date Placeholder 6"/>
          <p:cNvSpPr>
            <a:spLocks noGrp="1"/>
          </p:cNvSpPr>
          <p:nvPr>
            <p:ph type="dt" idx="12"/>
          </p:nvPr>
        </p:nvSpPr>
        <p:spPr/>
        <p:txBody>
          <a:bodyPr/>
          <a:lstStyle>
            <a:lvl1pPr>
              <a:defRPr/>
            </a:lvl1pPr>
          </a:lstStyle>
          <a:p>
            <a:fld id="{4BA5CD21-FE28-426D-A08B-81658835E0B3}" type="datetime1">
              <a:rPr lang="en-US" smtClean="0"/>
              <a:t>2/1/2018</a:t>
            </a:fld>
            <a:endParaRPr lang="en-US"/>
          </a:p>
        </p:txBody>
      </p:sp>
    </p:spTree>
    <p:extLst>
      <p:ext uri="{BB962C8B-B14F-4D97-AF65-F5344CB8AC3E}">
        <p14:creationId xmlns:p14="http://schemas.microsoft.com/office/powerpoint/2010/main" val="3714014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idx="10"/>
          </p:nvPr>
        </p:nvSpPr>
        <p:spPr/>
        <p:txBody>
          <a:bodyPr/>
          <a:lstStyle>
            <a:lvl1pPr>
              <a:defRPr/>
            </a:lvl1pPr>
          </a:lstStyle>
          <a:p>
            <a:endParaRPr lang="en-US"/>
          </a:p>
        </p:txBody>
      </p:sp>
      <p:sp>
        <p:nvSpPr>
          <p:cNvPr id="8" name="Slide Number Placeholder 7"/>
          <p:cNvSpPr>
            <a:spLocks noGrp="1"/>
          </p:cNvSpPr>
          <p:nvPr>
            <p:ph type="sldNum" idx="11"/>
          </p:nvPr>
        </p:nvSpPr>
        <p:spPr/>
        <p:txBody>
          <a:bodyPr/>
          <a:lstStyle>
            <a:lvl1pPr>
              <a:defRPr/>
            </a:lvl1pPr>
          </a:lstStyle>
          <a:p>
            <a:fld id="{7C7EBC6B-15C4-40EC-9541-A04D2D5C7D2C}" type="slidenum">
              <a:rPr lang="en-US" smtClean="0"/>
              <a:t>‹#›</a:t>
            </a:fld>
            <a:endParaRPr lang="en-US"/>
          </a:p>
        </p:txBody>
      </p:sp>
      <p:sp>
        <p:nvSpPr>
          <p:cNvPr id="9" name="Date Placeholder 8"/>
          <p:cNvSpPr>
            <a:spLocks noGrp="1"/>
          </p:cNvSpPr>
          <p:nvPr>
            <p:ph type="dt" idx="12"/>
          </p:nvPr>
        </p:nvSpPr>
        <p:spPr/>
        <p:txBody>
          <a:bodyPr/>
          <a:lstStyle>
            <a:lvl1pPr>
              <a:defRPr/>
            </a:lvl1pPr>
          </a:lstStyle>
          <a:p>
            <a:fld id="{929A1FA8-6870-4EFE-BB3E-0845AB78B5F0}" type="datetime1">
              <a:rPr lang="en-US" smtClean="0"/>
              <a:t>2/1/2018</a:t>
            </a:fld>
            <a:endParaRPr lang="en-US"/>
          </a:p>
        </p:txBody>
      </p:sp>
    </p:spTree>
    <p:extLst>
      <p:ext uri="{BB962C8B-B14F-4D97-AF65-F5344CB8AC3E}">
        <p14:creationId xmlns:p14="http://schemas.microsoft.com/office/powerpoint/2010/main" val="1107100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idx="10"/>
          </p:nvPr>
        </p:nvSpPr>
        <p:spPr/>
        <p:txBody>
          <a:bodyPr/>
          <a:lstStyle>
            <a:lvl1pPr>
              <a:defRPr/>
            </a:lvl1pPr>
          </a:lstStyle>
          <a:p>
            <a:endParaRPr lang="en-US"/>
          </a:p>
        </p:txBody>
      </p:sp>
      <p:sp>
        <p:nvSpPr>
          <p:cNvPr id="4" name="Slide Number Placeholder 3"/>
          <p:cNvSpPr>
            <a:spLocks noGrp="1"/>
          </p:cNvSpPr>
          <p:nvPr>
            <p:ph type="sldNum" idx="11"/>
          </p:nvPr>
        </p:nvSpPr>
        <p:spPr/>
        <p:txBody>
          <a:bodyPr/>
          <a:lstStyle>
            <a:lvl1pPr>
              <a:defRPr/>
            </a:lvl1pPr>
          </a:lstStyle>
          <a:p>
            <a:fld id="{7C7EBC6B-15C4-40EC-9541-A04D2D5C7D2C}" type="slidenum">
              <a:rPr lang="en-US" smtClean="0"/>
              <a:t>‹#›</a:t>
            </a:fld>
            <a:endParaRPr lang="en-US"/>
          </a:p>
        </p:txBody>
      </p:sp>
      <p:sp>
        <p:nvSpPr>
          <p:cNvPr id="5" name="Date Placeholder 4"/>
          <p:cNvSpPr>
            <a:spLocks noGrp="1"/>
          </p:cNvSpPr>
          <p:nvPr>
            <p:ph type="dt" idx="12"/>
          </p:nvPr>
        </p:nvSpPr>
        <p:spPr/>
        <p:txBody>
          <a:bodyPr/>
          <a:lstStyle>
            <a:lvl1pPr>
              <a:defRPr/>
            </a:lvl1pPr>
          </a:lstStyle>
          <a:p>
            <a:fld id="{962CE085-9B34-4916-8775-1B4F79E5B00C}" type="datetime1">
              <a:rPr lang="en-US" smtClean="0"/>
              <a:t>2/1/2018</a:t>
            </a:fld>
            <a:endParaRPr lang="en-US"/>
          </a:p>
        </p:txBody>
      </p:sp>
    </p:spTree>
    <p:extLst>
      <p:ext uri="{BB962C8B-B14F-4D97-AF65-F5344CB8AC3E}">
        <p14:creationId xmlns:p14="http://schemas.microsoft.com/office/powerpoint/2010/main" val="3569601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lvl1pPr>
              <a:defRPr/>
            </a:lvl1pPr>
          </a:lstStyle>
          <a:p>
            <a:endParaRPr lang="en-US"/>
          </a:p>
        </p:txBody>
      </p:sp>
      <p:sp>
        <p:nvSpPr>
          <p:cNvPr id="3" name="Slide Number Placeholder 2"/>
          <p:cNvSpPr>
            <a:spLocks noGrp="1"/>
          </p:cNvSpPr>
          <p:nvPr>
            <p:ph type="sldNum" idx="11"/>
          </p:nvPr>
        </p:nvSpPr>
        <p:spPr/>
        <p:txBody>
          <a:bodyPr/>
          <a:lstStyle>
            <a:lvl1pPr>
              <a:defRPr/>
            </a:lvl1pPr>
          </a:lstStyle>
          <a:p>
            <a:fld id="{7C7EBC6B-15C4-40EC-9541-A04D2D5C7D2C}" type="slidenum">
              <a:rPr lang="en-US" smtClean="0"/>
              <a:t>‹#›</a:t>
            </a:fld>
            <a:endParaRPr lang="en-US"/>
          </a:p>
        </p:txBody>
      </p:sp>
      <p:sp>
        <p:nvSpPr>
          <p:cNvPr id="4" name="Date Placeholder 3"/>
          <p:cNvSpPr>
            <a:spLocks noGrp="1"/>
          </p:cNvSpPr>
          <p:nvPr>
            <p:ph type="dt" idx="12"/>
          </p:nvPr>
        </p:nvSpPr>
        <p:spPr/>
        <p:txBody>
          <a:bodyPr/>
          <a:lstStyle>
            <a:lvl1pPr>
              <a:defRPr/>
            </a:lvl1pPr>
          </a:lstStyle>
          <a:p>
            <a:fld id="{FFD2521C-5A1C-4545-8FAD-CF1461BA4D28}" type="datetime1">
              <a:rPr lang="en-US" smtClean="0"/>
              <a:t>2/1/2018</a:t>
            </a:fld>
            <a:endParaRPr lang="en-US"/>
          </a:p>
        </p:txBody>
      </p:sp>
    </p:spTree>
    <p:extLst>
      <p:ext uri="{BB962C8B-B14F-4D97-AF65-F5344CB8AC3E}">
        <p14:creationId xmlns:p14="http://schemas.microsoft.com/office/powerpoint/2010/main" val="2139424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idx="10"/>
          </p:nvPr>
        </p:nvSpPr>
        <p:spPr/>
        <p:txBody>
          <a:bodyPr/>
          <a:lstStyle>
            <a:lvl1pPr>
              <a:defRPr/>
            </a:lvl1pPr>
          </a:lstStyle>
          <a:p>
            <a:endParaRPr lang="en-US"/>
          </a:p>
        </p:txBody>
      </p:sp>
      <p:sp>
        <p:nvSpPr>
          <p:cNvPr id="6" name="Slide Number Placeholder 5"/>
          <p:cNvSpPr>
            <a:spLocks noGrp="1"/>
          </p:cNvSpPr>
          <p:nvPr>
            <p:ph type="sldNum" idx="11"/>
          </p:nvPr>
        </p:nvSpPr>
        <p:spPr/>
        <p:txBody>
          <a:bodyPr/>
          <a:lstStyle>
            <a:lvl1pPr>
              <a:defRPr/>
            </a:lvl1pPr>
          </a:lstStyle>
          <a:p>
            <a:fld id="{7C7EBC6B-15C4-40EC-9541-A04D2D5C7D2C}" type="slidenum">
              <a:rPr lang="en-US" smtClean="0"/>
              <a:t>‹#›</a:t>
            </a:fld>
            <a:endParaRPr lang="en-US"/>
          </a:p>
        </p:txBody>
      </p:sp>
      <p:sp>
        <p:nvSpPr>
          <p:cNvPr id="7" name="Date Placeholder 6"/>
          <p:cNvSpPr>
            <a:spLocks noGrp="1"/>
          </p:cNvSpPr>
          <p:nvPr>
            <p:ph type="dt" idx="12"/>
          </p:nvPr>
        </p:nvSpPr>
        <p:spPr/>
        <p:txBody>
          <a:bodyPr/>
          <a:lstStyle>
            <a:lvl1pPr>
              <a:defRPr/>
            </a:lvl1pPr>
          </a:lstStyle>
          <a:p>
            <a:fld id="{D88C9C29-308B-415C-87D9-59A2152B6FE6}" type="datetime1">
              <a:rPr lang="en-US" smtClean="0"/>
              <a:t>2/1/2018</a:t>
            </a:fld>
            <a:endParaRPr lang="en-US"/>
          </a:p>
        </p:txBody>
      </p:sp>
    </p:spTree>
    <p:extLst>
      <p:ext uri="{BB962C8B-B14F-4D97-AF65-F5344CB8AC3E}">
        <p14:creationId xmlns:p14="http://schemas.microsoft.com/office/powerpoint/2010/main" val="2420271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idx="10"/>
          </p:nvPr>
        </p:nvSpPr>
        <p:spPr/>
        <p:txBody>
          <a:bodyPr/>
          <a:lstStyle>
            <a:lvl1pPr>
              <a:defRPr/>
            </a:lvl1pPr>
          </a:lstStyle>
          <a:p>
            <a:endParaRPr lang="en-US"/>
          </a:p>
        </p:txBody>
      </p:sp>
      <p:sp>
        <p:nvSpPr>
          <p:cNvPr id="6" name="Slide Number Placeholder 5"/>
          <p:cNvSpPr>
            <a:spLocks noGrp="1"/>
          </p:cNvSpPr>
          <p:nvPr>
            <p:ph type="sldNum" idx="11"/>
          </p:nvPr>
        </p:nvSpPr>
        <p:spPr/>
        <p:txBody>
          <a:bodyPr/>
          <a:lstStyle>
            <a:lvl1pPr>
              <a:defRPr/>
            </a:lvl1pPr>
          </a:lstStyle>
          <a:p>
            <a:fld id="{7C7EBC6B-15C4-40EC-9541-A04D2D5C7D2C}" type="slidenum">
              <a:rPr lang="en-US" smtClean="0"/>
              <a:t>‹#›</a:t>
            </a:fld>
            <a:endParaRPr lang="en-US"/>
          </a:p>
        </p:txBody>
      </p:sp>
      <p:sp>
        <p:nvSpPr>
          <p:cNvPr id="7" name="Date Placeholder 6"/>
          <p:cNvSpPr>
            <a:spLocks noGrp="1"/>
          </p:cNvSpPr>
          <p:nvPr>
            <p:ph type="dt" idx="12"/>
          </p:nvPr>
        </p:nvSpPr>
        <p:spPr/>
        <p:txBody>
          <a:bodyPr/>
          <a:lstStyle>
            <a:lvl1pPr>
              <a:defRPr/>
            </a:lvl1pPr>
          </a:lstStyle>
          <a:p>
            <a:fld id="{96E4F1E8-4E89-4182-B912-258161519ECA}" type="datetime1">
              <a:rPr lang="en-US" smtClean="0"/>
              <a:t>2/1/2018</a:t>
            </a:fld>
            <a:endParaRPr lang="en-US"/>
          </a:p>
        </p:txBody>
      </p:sp>
    </p:spTree>
    <p:extLst>
      <p:ext uri="{BB962C8B-B14F-4D97-AF65-F5344CB8AC3E}">
        <p14:creationId xmlns:p14="http://schemas.microsoft.com/office/powerpoint/2010/main" val="1663554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ftr"/>
          </p:nvPr>
        </p:nvSpPr>
        <p:spPr bwMode="auto">
          <a:xfrm>
            <a:off x="3124200" y="6062663"/>
            <a:ext cx="2894013" cy="6413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endParaRPr lang="en-US"/>
          </a:p>
        </p:txBody>
      </p:sp>
      <p:sp>
        <p:nvSpPr>
          <p:cNvPr id="1026" name="Rectangle 2"/>
          <p:cNvSpPr>
            <a:spLocks noGrp="1" noChangeArrowheads="1"/>
          </p:cNvSpPr>
          <p:nvPr>
            <p:ph type="sldNum"/>
          </p:nvPr>
        </p:nvSpPr>
        <p:spPr bwMode="auto">
          <a:xfrm>
            <a:off x="6553200" y="6248400"/>
            <a:ext cx="2132013" cy="4556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fld id="{7C7EBC6B-15C4-40EC-9541-A04D2D5C7D2C}" type="slidenum">
              <a:rPr lang="en-US" smtClean="0"/>
              <a:t>‹#›</a:t>
            </a:fld>
            <a:endParaRPr lang="en-US"/>
          </a:p>
        </p:txBody>
      </p:sp>
      <p:sp>
        <p:nvSpPr>
          <p:cNvPr id="1027" name="Rectangle 3"/>
          <p:cNvSpPr>
            <a:spLocks noGrp="1" noChangeArrowheads="1"/>
          </p:cNvSpPr>
          <p:nvPr>
            <p:ph type="title"/>
          </p:nvPr>
        </p:nvSpPr>
        <p:spPr bwMode="auto">
          <a:xfrm>
            <a:off x="457200" y="533400"/>
            <a:ext cx="8228013" cy="8366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8" name="Rectangle 4"/>
          <p:cNvSpPr>
            <a:spLocks noGrp="1" noChangeArrowheads="1"/>
          </p:cNvSpPr>
          <p:nvPr>
            <p:ph type="body" idx="1"/>
          </p:nvPr>
        </p:nvSpPr>
        <p:spPr bwMode="auto">
          <a:xfrm>
            <a:off x="457200" y="1524000"/>
            <a:ext cx="8228013" cy="45704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9" name="Rectangle 5"/>
          <p:cNvSpPr>
            <a:spLocks noGrp="1" noChangeArrowheads="1"/>
          </p:cNvSpPr>
          <p:nvPr>
            <p:ph type="dt"/>
          </p:nvPr>
        </p:nvSpPr>
        <p:spPr bwMode="auto">
          <a:xfrm>
            <a:off x="1524000" y="6245225"/>
            <a:ext cx="1370013" cy="47466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fld id="{33963AA9-D15E-426E-90C9-555E67839C95}" type="datetime1">
              <a:rPr lang="en-US" smtClean="0"/>
              <a:t>2/1/2018</a:t>
            </a:fld>
            <a:endParaRPr lang="en-US"/>
          </a:p>
        </p:txBody>
      </p:sp>
      <p:pic>
        <p:nvPicPr>
          <p:cNvPr id="1030" name="Picture 6"/>
          <p:cNvPicPr>
            <a:picLocks noChangeAspect="1" noChangeArrowheads="1"/>
          </p:cNvPicPr>
          <p:nvPr/>
        </p:nvPicPr>
        <p:blipFill>
          <a:blip r:embed="rId13" cstate="email">
            <a:extLst>
              <a:ext uri="{28A0092B-C50C-407E-A947-70E740481C1C}">
                <a14:useLocalDpi xmlns:a14="http://schemas.microsoft.com/office/drawing/2010/main" val="0"/>
              </a:ext>
            </a:extLst>
          </a:blip>
          <a:srcRect l="835" t="63176" r="1666"/>
          <a:stretch>
            <a:fillRect/>
          </a:stretch>
        </p:blipFill>
        <p:spPr bwMode="auto">
          <a:xfrm>
            <a:off x="31750" y="15875"/>
            <a:ext cx="9067800" cy="593725"/>
          </a:xfrm>
          <a:prstGeom prst="rect">
            <a:avLst/>
          </a:prstGeom>
          <a:noFill/>
          <a:ln>
            <a:noFill/>
          </a:ln>
          <a:effectLst/>
          <a:extLst>
            <a:ext uri="{909E8E84-426E-40dd-AFC4-6F175D3DCCD1}">
              <a14:hiddenFill xmlns="" xmlns:a14="http://schemas.microsoft.com/office/drawing/2010/main">
                <a:blipFill dpi="0" rotWithShape="0">
                  <a:blip/>
                  <a:srcRect l="835" t="63176" r="1666"/>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031" name="Picture 7"/>
          <p:cNvPicPr>
            <a:picLocks noChangeAspect="1" noChangeArrowheads="1"/>
          </p:cNvPicPr>
          <p:nvPr/>
        </p:nvPicPr>
        <p:blipFill>
          <a:blip r:embed="rId14" cstate="email">
            <a:extLst>
              <a:ext uri="{28A0092B-C50C-407E-A947-70E740481C1C}">
                <a14:useLocalDpi xmlns:a14="http://schemas.microsoft.com/office/drawing/2010/main" val="0"/>
              </a:ext>
            </a:extLst>
          </a:blip>
          <a:srcRect/>
          <a:stretch>
            <a:fillRect/>
          </a:stretch>
        </p:blipFill>
        <p:spPr bwMode="auto">
          <a:xfrm>
            <a:off x="152400" y="6172200"/>
            <a:ext cx="1371600" cy="557213"/>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Lucida Sans Unicode" charset="0"/>
        </a:defRPr>
      </a:lvl2pPr>
      <a:lvl3pPr marL="1143000" indent="-228600"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Lucida Sans Unicode" charset="0"/>
        </a:defRPr>
      </a:lvl3pPr>
      <a:lvl4pPr marL="1600200" indent="-228600"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Lucida Sans Unicode" charset="0"/>
        </a:defRPr>
      </a:lvl4pPr>
      <a:lvl5pPr marL="2057400" indent="-228600"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Lucida Sans Unicode" charset="0"/>
        </a:defRPr>
      </a:lvl5pPr>
      <a:lvl6pPr marL="2514600" indent="-228600"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Lucida Sans Unicode" charset="0"/>
        </a:defRPr>
      </a:lvl6pPr>
      <a:lvl7pPr marL="2971800" indent="-228600"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Lucida Sans Unicode" charset="0"/>
        </a:defRPr>
      </a:lvl7pPr>
      <a:lvl8pPr marL="3429000" indent="-228600"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Lucida Sans Unicode" charset="0"/>
        </a:defRPr>
      </a:lvl8pPr>
      <a:lvl9pPr marL="3886200" indent="-228600"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Lucida Sans Unicode" charset="0"/>
        </a:defRPr>
      </a:lvl9pPr>
    </p:titleStyle>
    <p:bodyStyle>
      <a:lvl1pPr marL="342900" indent="-342900" algn="l" defTabSz="457200" rtl="0" eaLnBrk="1" fontAlgn="base" hangingPunct="1">
        <a:spcBef>
          <a:spcPts val="8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eaLnBrk="1" fontAlgn="base" hangingPunct="1">
        <a:spcBef>
          <a:spcPts val="700"/>
        </a:spcBef>
        <a:spcAft>
          <a:spcPct val="0"/>
        </a:spcAft>
        <a:buClr>
          <a:srgbClr val="000000"/>
        </a:buClr>
        <a:buSzPct val="100000"/>
        <a:buFont typeface="Times New Roman" pitchFamily="16" charset="0"/>
        <a:defRPr sz="2800">
          <a:solidFill>
            <a:srgbClr val="000000"/>
          </a:solidFill>
          <a:latin typeface="+mn-lt"/>
          <a:cs typeface="+mn-cs"/>
        </a:defRPr>
      </a:lvl2pPr>
      <a:lvl3pPr marL="1143000" indent="-228600" algn="l" defTabSz="457200" rtl="0" eaLnBrk="1" fontAlgn="base" hangingPunct="1">
        <a:spcBef>
          <a:spcPts val="600"/>
        </a:spcBef>
        <a:spcAft>
          <a:spcPct val="0"/>
        </a:spcAft>
        <a:buClr>
          <a:srgbClr val="000000"/>
        </a:buClr>
        <a:buSzPct val="100000"/>
        <a:buFont typeface="Times New Roman" pitchFamily="16" charset="0"/>
        <a:defRPr sz="2400">
          <a:solidFill>
            <a:srgbClr val="000000"/>
          </a:solidFill>
          <a:latin typeface="+mn-lt"/>
          <a:cs typeface="+mn-cs"/>
        </a:defRPr>
      </a:lvl3pPr>
      <a:lvl4pPr marL="1600200" indent="-228600" algn="l" defTabSz="457200"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4pPr>
      <a:lvl5pPr marL="2057400" indent="-228600" algn="l" defTabSz="457200"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57200"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57200"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57200"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57200"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dt"/>
          </p:nvPr>
        </p:nvSpPr>
        <p:spPr bwMode="auto">
          <a:xfrm>
            <a:off x="457200" y="6248400"/>
            <a:ext cx="2132013" cy="4556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eaLnBrk="1">
              <a:buSzPct val="45000"/>
              <a:buFont typeface="Wingdings" charset="2"/>
              <a:buNone/>
              <a:tabLst>
                <a:tab pos="723900" algn="l"/>
                <a:tab pos="1447800" algn="l"/>
              </a:tabLst>
              <a:defRPr sz="1200">
                <a:solidFill>
                  <a:srgbClr val="000000"/>
                </a:solidFill>
                <a:latin typeface="Times New Roman" pitchFamily="16" charset="0"/>
              </a:defRPr>
            </a:lvl1pPr>
          </a:lstStyle>
          <a:p>
            <a:fld id="{39EDAF3B-CBB4-4DC9-B183-EF01436FFE87}" type="datetime1">
              <a:rPr lang="en-US" smtClean="0"/>
              <a:t>2/1/2018</a:t>
            </a:fld>
            <a:endParaRPr lang="en-US"/>
          </a:p>
        </p:txBody>
      </p:sp>
      <p:sp>
        <p:nvSpPr>
          <p:cNvPr id="2050" name="Rectangle 2"/>
          <p:cNvSpPr>
            <a:spLocks noGrp="1" noChangeArrowheads="1"/>
          </p:cNvSpPr>
          <p:nvPr>
            <p:ph type="ftr"/>
          </p:nvPr>
        </p:nvSpPr>
        <p:spPr bwMode="auto">
          <a:xfrm>
            <a:off x="3124200" y="6248400"/>
            <a:ext cx="2894013" cy="4556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ctr" eaLnBrk="1">
              <a:buClrTx/>
              <a:buFontTx/>
              <a:buNone/>
              <a:tabLst>
                <a:tab pos="723900" algn="l"/>
                <a:tab pos="1447800" algn="l"/>
                <a:tab pos="2171700" algn="l"/>
                <a:tab pos="2895600" algn="l"/>
              </a:tabLst>
              <a:defRPr sz="1200">
                <a:solidFill>
                  <a:srgbClr val="000000"/>
                </a:solidFill>
                <a:latin typeface="+mn-lt"/>
              </a:defRPr>
            </a:lvl1pPr>
          </a:lstStyle>
          <a:p>
            <a:endParaRPr lang="en-US"/>
          </a:p>
        </p:txBody>
      </p:sp>
      <p:sp>
        <p:nvSpPr>
          <p:cNvPr id="2051" name="Rectangle 3"/>
          <p:cNvSpPr>
            <a:spLocks noGrp="1" noChangeArrowheads="1"/>
          </p:cNvSpPr>
          <p:nvPr>
            <p:ph type="sldNum"/>
          </p:nvPr>
        </p:nvSpPr>
        <p:spPr bwMode="auto">
          <a:xfrm>
            <a:off x="7872413" y="6248400"/>
            <a:ext cx="1065212" cy="4556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eaLnBrk="1">
              <a:buClrTx/>
              <a:buFontTx/>
              <a:buNone/>
              <a:tabLst>
                <a:tab pos="723900" algn="l"/>
              </a:tabLst>
              <a:defRPr sz="1200">
                <a:solidFill>
                  <a:srgbClr val="000000"/>
                </a:solidFill>
                <a:latin typeface="Arial Black" pitchFamily="32" charset="0"/>
              </a:defRPr>
            </a:lvl1pPr>
          </a:lstStyle>
          <a:p>
            <a:fld id="{8154473C-6368-4F9B-A9DD-BB05DC7B47A2}" type="slidenum">
              <a:rPr lang="en-US"/>
              <a:pPr/>
              <a:t>‹#›</a:t>
            </a:fld>
            <a:endParaRPr lang="en-US"/>
          </a:p>
        </p:txBody>
      </p:sp>
      <p:sp>
        <p:nvSpPr>
          <p:cNvPr id="2052" name="Rectangle 4"/>
          <p:cNvSpPr>
            <a:spLocks noGrp="1" noChangeArrowheads="1"/>
          </p:cNvSpPr>
          <p:nvPr>
            <p:ph type="title"/>
          </p:nvPr>
        </p:nvSpPr>
        <p:spPr bwMode="auto">
          <a:xfrm>
            <a:off x="1600200" y="609600"/>
            <a:ext cx="6018213" cy="22082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pic>
        <p:nvPicPr>
          <p:cNvPr id="2053" name="Picture 5"/>
          <p:cNvPicPr>
            <a:picLocks noChangeAspect="1" noChangeArrowheads="1"/>
          </p:cNvPicPr>
          <p:nvPr/>
        </p:nvPicPr>
        <p:blipFill>
          <a:blip r:embed="rId14" cstate="email">
            <a:extLst>
              <a:ext uri="{28A0092B-C50C-407E-A947-70E740481C1C}">
                <a14:useLocalDpi xmlns:a14="http://schemas.microsoft.com/office/drawing/2010/main" val="0"/>
              </a:ext>
            </a:extLst>
          </a:blip>
          <a:srcRect l="845" r="845"/>
          <a:stretch>
            <a:fillRect/>
          </a:stretch>
        </p:blipFill>
        <p:spPr bwMode="auto">
          <a:xfrm>
            <a:off x="152400" y="4419600"/>
            <a:ext cx="8839200" cy="1828800"/>
          </a:xfrm>
          <a:prstGeom prst="rect">
            <a:avLst/>
          </a:prstGeom>
          <a:noFill/>
          <a:ln>
            <a:noFill/>
          </a:ln>
          <a:effectLst/>
          <a:extLst>
            <a:ext uri="{909E8E84-426E-40dd-AFC4-6F175D3DCCD1}">
              <a14:hiddenFill xmlns="" xmlns:a14="http://schemas.microsoft.com/office/drawing/2010/main">
                <a:blipFill dpi="0" rotWithShape="0">
                  <a:blip/>
                  <a:srcRect l="845" r="845"/>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
        <p:nvSpPr>
          <p:cNvPr id="2054" name="Rectangle 6"/>
          <p:cNvSpPr>
            <a:spLocks noGrp="1" noChangeArrowheads="1"/>
          </p:cNvSpPr>
          <p:nvPr>
            <p:ph type="body" idx="1"/>
          </p:nvPr>
        </p:nvSpPr>
        <p:spPr bwMode="auto">
          <a:xfrm>
            <a:off x="457200" y="1604963"/>
            <a:ext cx="8228013" cy="4524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Lucida Sans Unicode" charset="0"/>
        </a:defRPr>
      </a:lvl2pPr>
      <a:lvl3pPr marL="1143000" indent="-228600"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Lucida Sans Unicode" charset="0"/>
        </a:defRPr>
      </a:lvl3pPr>
      <a:lvl4pPr marL="1600200" indent="-228600"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Lucida Sans Unicode" charset="0"/>
        </a:defRPr>
      </a:lvl4pPr>
      <a:lvl5pPr marL="2057400" indent="-228600"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Lucida Sans Unicode" charset="0"/>
        </a:defRPr>
      </a:lvl5pPr>
      <a:lvl6pPr marL="2514600" indent="-228600"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Lucida Sans Unicode" charset="0"/>
        </a:defRPr>
      </a:lvl6pPr>
      <a:lvl7pPr marL="2971800" indent="-228600"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Lucida Sans Unicode" charset="0"/>
        </a:defRPr>
      </a:lvl7pPr>
      <a:lvl8pPr marL="3429000" indent="-228600"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Lucida Sans Unicode" charset="0"/>
        </a:defRPr>
      </a:lvl8pPr>
      <a:lvl9pPr marL="3886200" indent="-228600" algn="l"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Lucida Sans Unicode" charset="0"/>
        </a:defRPr>
      </a:lvl9pPr>
    </p:titleStyle>
    <p:bodyStyle>
      <a:lvl1pPr marL="342900" indent="-342900" algn="l" defTabSz="457200" rtl="0" eaLnBrk="1" fontAlgn="base" hangingPunct="1">
        <a:spcBef>
          <a:spcPts val="8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eaLnBrk="1" fontAlgn="base" hangingPunct="1">
        <a:spcBef>
          <a:spcPts val="700"/>
        </a:spcBef>
        <a:spcAft>
          <a:spcPct val="0"/>
        </a:spcAft>
        <a:buClr>
          <a:srgbClr val="000000"/>
        </a:buClr>
        <a:buSzPct val="100000"/>
        <a:buFont typeface="Times New Roman" pitchFamily="16" charset="0"/>
        <a:defRPr sz="2800">
          <a:solidFill>
            <a:srgbClr val="000000"/>
          </a:solidFill>
          <a:latin typeface="+mn-lt"/>
          <a:cs typeface="+mn-cs"/>
        </a:defRPr>
      </a:lvl2pPr>
      <a:lvl3pPr marL="1143000" indent="-228600" algn="l" defTabSz="457200" rtl="0" eaLnBrk="1" fontAlgn="base" hangingPunct="1">
        <a:spcBef>
          <a:spcPts val="600"/>
        </a:spcBef>
        <a:spcAft>
          <a:spcPct val="0"/>
        </a:spcAft>
        <a:buClr>
          <a:srgbClr val="000000"/>
        </a:buClr>
        <a:buSzPct val="100000"/>
        <a:buFont typeface="Times New Roman" pitchFamily="16" charset="0"/>
        <a:defRPr sz="2400">
          <a:solidFill>
            <a:srgbClr val="000000"/>
          </a:solidFill>
          <a:latin typeface="+mn-lt"/>
          <a:cs typeface="+mn-cs"/>
        </a:defRPr>
      </a:lvl3pPr>
      <a:lvl4pPr marL="1600200" indent="-228600" algn="l" defTabSz="457200"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4pPr>
      <a:lvl5pPr marL="2057400" indent="-228600" algn="l" defTabSz="457200"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57200"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57200"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57200"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57200"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274638"/>
            <a:ext cx="8153400" cy="102076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33400" y="1295400"/>
            <a:ext cx="8153400" cy="5068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4886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D8EC6E-1808-4727-ABDD-B49FFB73A95F}" type="datetime1">
              <a:rPr lang="en-US" smtClean="0"/>
              <a:t>2/1/2018</a:t>
            </a:fld>
            <a:endParaRPr lang="en-US"/>
          </a:p>
        </p:txBody>
      </p:sp>
      <p:sp>
        <p:nvSpPr>
          <p:cNvPr id="5" name="Footer Placeholder 4"/>
          <p:cNvSpPr>
            <a:spLocks noGrp="1"/>
          </p:cNvSpPr>
          <p:nvPr>
            <p:ph type="ftr" sz="quarter" idx="3"/>
          </p:nvPr>
        </p:nvSpPr>
        <p:spPr>
          <a:xfrm>
            <a:off x="3124200" y="64886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4886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7EBC6B-15C4-40EC-9541-A04D2D5C7D2C}" type="slidenum">
              <a:rPr lang="en-US" smtClean="0"/>
              <a:t>‹#›</a:t>
            </a:fld>
            <a:endParaRPr lang="en-US"/>
          </a:p>
        </p:txBody>
      </p:sp>
    </p:spTree>
    <p:extLst>
      <p:ext uri="{BB962C8B-B14F-4D97-AF65-F5344CB8AC3E}">
        <p14:creationId xmlns:p14="http://schemas.microsoft.com/office/powerpoint/2010/main" val="1843288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dt="0"/>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chemeClr val="accent1"/>
        </a:buClr>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chemeClr val="accent1"/>
        </a:buClr>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Clr>
          <a:schemeClr val="accent1"/>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accent1"/>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chemeClr val="accent1"/>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4.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tags" Target="../tags/tag5.xml"/><Relationship Id="rId7" Type="http://schemas.openxmlformats.org/officeDocument/2006/relationships/image" Target="../media/image9.png"/><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notesSlide" Target="../notesSlides/notesSlide3.xml"/><Relationship Id="rId5" Type="http://schemas.openxmlformats.org/officeDocument/2006/relationships/slideLayout" Target="../slideLayouts/slideLayout25.xml"/><Relationship Id="rId10" Type="http://schemas.openxmlformats.org/officeDocument/2006/relationships/image" Target="../media/image12.png"/><Relationship Id="rId4" Type="http://schemas.openxmlformats.org/officeDocument/2006/relationships/tags" Target="../tags/tag6.xml"/><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tags" Target="../tags/tag11.xml"/><Relationship Id="rId7" Type="http://schemas.openxmlformats.org/officeDocument/2006/relationships/image" Target="../media/image16.png"/><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15.png"/><Relationship Id="rId5" Type="http://schemas.openxmlformats.org/officeDocument/2006/relationships/notesSlide" Target="../notesSlides/notesSlide8.xml"/><Relationship Id="rId4"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42" y="569252"/>
            <a:ext cx="8760916" cy="1470025"/>
          </a:xfrm>
        </p:spPr>
        <p:txBody>
          <a:bodyPr>
            <a:noAutofit/>
          </a:bodyPr>
          <a:lstStyle/>
          <a:p>
            <a:pPr eaLnBrk="0" hangingPunct="0"/>
            <a:r>
              <a:rPr lang="en-US" sz="3800" dirty="0"/>
              <a:t>Anytime </a:t>
            </a:r>
            <a:r>
              <a:rPr lang="en-US" sz="3800" dirty="0" err="1"/>
              <a:t>Anyspace</a:t>
            </a:r>
            <a:r>
              <a:rPr lang="en-US" sz="3800" dirty="0"/>
              <a:t> AND/OR Best-first Search for Bounding Marginal MAP</a:t>
            </a:r>
          </a:p>
        </p:txBody>
      </p:sp>
      <p:sp>
        <p:nvSpPr>
          <p:cNvPr id="3" name="Subtitle 2"/>
          <p:cNvSpPr>
            <a:spLocks noGrp="1"/>
          </p:cNvSpPr>
          <p:nvPr>
            <p:ph type="subTitle" idx="1"/>
          </p:nvPr>
        </p:nvSpPr>
        <p:spPr>
          <a:xfrm>
            <a:off x="259104" y="2897773"/>
            <a:ext cx="8554064" cy="3311438"/>
          </a:xfrm>
        </p:spPr>
        <p:txBody>
          <a:bodyPr/>
          <a:lstStyle/>
          <a:p>
            <a:r>
              <a:rPr lang="en-US" sz="2400" dirty="0" smtClean="0"/>
              <a:t>Presenter: Qi Lou</a:t>
            </a:r>
          </a:p>
          <a:p>
            <a:endParaRPr lang="en-US" sz="1600" dirty="0" smtClean="0"/>
          </a:p>
          <a:p>
            <a:r>
              <a:rPr lang="en-US" sz="2400" dirty="0" smtClean="0"/>
              <a:t>Joint work with Rina </a:t>
            </a:r>
            <a:r>
              <a:rPr lang="en-US" sz="2400" dirty="0" err="1" smtClean="0"/>
              <a:t>Dechter</a:t>
            </a:r>
            <a:r>
              <a:rPr lang="en-US" sz="2400" dirty="0" smtClean="0"/>
              <a:t> and Alex </a:t>
            </a:r>
            <a:r>
              <a:rPr lang="en-US" sz="2400" dirty="0" err="1" smtClean="0"/>
              <a:t>Ihler</a:t>
            </a:r>
            <a:endParaRPr lang="en-US" sz="2400" dirty="0" smtClean="0"/>
          </a:p>
        </p:txBody>
      </p:sp>
      <p:sp>
        <p:nvSpPr>
          <p:cNvPr id="5" name="Slide Number Placeholder 4"/>
          <p:cNvSpPr>
            <a:spLocks noGrp="1"/>
          </p:cNvSpPr>
          <p:nvPr>
            <p:ph type="sldNum" sz="quarter" idx="12"/>
          </p:nvPr>
        </p:nvSpPr>
        <p:spPr/>
        <p:txBody>
          <a:bodyPr/>
          <a:lstStyle/>
          <a:p>
            <a:fld id="{7C7EBC6B-15C4-40EC-9541-A04D2D5C7D2C}" type="slidenum">
              <a:rPr lang="en-US" smtClean="0"/>
              <a:t>1</a:t>
            </a:fld>
            <a:endParaRPr lang="en-US"/>
          </a:p>
        </p:txBody>
      </p:sp>
      <p:pic>
        <p:nvPicPr>
          <p:cNvPr id="2050" name="Picture 2" descr="http://www.ics.uci.edu/~ihler/ati0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2277" y="4228472"/>
            <a:ext cx="1428750" cy="1428750"/>
          </a:xfrm>
          <a:prstGeom prst="rect">
            <a:avLst/>
          </a:prstGeom>
          <a:noFill/>
          <a:extLst>
            <a:ext uri="{909E8E84-426E-40dd-AFC4-6F175D3DCCD1}">
              <a14:hiddenFill xmlns="" xmlns:a14="http://schemas.microsoft.com/office/drawing/2010/main">
                <a:solidFill>
                  <a:srgbClr val="FFFFFF"/>
                </a:solidFill>
              </a14:hiddenFill>
            </a:ext>
          </a:extLst>
        </p:spPr>
      </p:pic>
      <p:pic>
        <p:nvPicPr>
          <p:cNvPr id="2052" name="Picture 4" descr="Dr. Rina Dech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0411" y="4242889"/>
            <a:ext cx="1266825" cy="189547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051689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Empirical Evaluation</a:t>
            </a:r>
            <a:endParaRPr lang="en-US" dirty="0"/>
          </a:p>
        </p:txBody>
      </p:sp>
      <p:sp>
        <p:nvSpPr>
          <p:cNvPr id="3" name="Content Placeholder 2"/>
          <p:cNvSpPr>
            <a:spLocks noGrp="1"/>
          </p:cNvSpPr>
          <p:nvPr>
            <p:ph idx="1"/>
          </p:nvPr>
        </p:nvSpPr>
        <p:spPr/>
        <p:txBody>
          <a:bodyPr>
            <a:normAutofit lnSpcReduction="10000"/>
          </a:bodyPr>
          <a:lstStyle/>
          <a:p>
            <a:r>
              <a:rPr lang="en-US" dirty="0" smtClean="0"/>
              <a:t>Baselines:</a:t>
            </a:r>
          </a:p>
          <a:p>
            <a:pPr lvl="1"/>
            <a:r>
              <a:rPr lang="en-US" dirty="0"/>
              <a:t>AAOBF </a:t>
            </a:r>
            <a:r>
              <a:rPr lang="en-US" sz="2400" dirty="0">
                <a:solidFill>
                  <a:srgbClr val="4F81BD"/>
                </a:solidFill>
              </a:rPr>
              <a:t>[</a:t>
            </a:r>
            <a:r>
              <a:rPr lang="en-US" sz="2400" dirty="0" err="1">
                <a:solidFill>
                  <a:srgbClr val="4F81BD"/>
                </a:solidFill>
              </a:rPr>
              <a:t>Marinescu</a:t>
            </a:r>
            <a:r>
              <a:rPr lang="en-US" sz="2400" dirty="0">
                <a:solidFill>
                  <a:srgbClr val="4F81BD"/>
                </a:solidFill>
              </a:rPr>
              <a:t> et al. </a:t>
            </a:r>
            <a:r>
              <a:rPr lang="en-US" sz="2400" dirty="0" smtClean="0">
                <a:solidFill>
                  <a:srgbClr val="4F81BD"/>
                </a:solidFill>
              </a:rPr>
              <a:t>2017]</a:t>
            </a:r>
            <a:r>
              <a:rPr lang="fr-FR" dirty="0" smtClean="0"/>
              <a:t>; XOR_MMAP </a:t>
            </a:r>
            <a:r>
              <a:rPr lang="fr-FR" sz="2400" dirty="0">
                <a:solidFill>
                  <a:srgbClr val="4F81BD"/>
                </a:solidFill>
              </a:rPr>
              <a:t>[</a:t>
            </a:r>
            <a:r>
              <a:rPr lang="fr-FR" sz="2400" dirty="0" err="1">
                <a:solidFill>
                  <a:srgbClr val="4F81BD"/>
                </a:solidFill>
              </a:rPr>
              <a:t>Xue</a:t>
            </a:r>
            <a:r>
              <a:rPr lang="fr-FR" sz="2400" dirty="0">
                <a:solidFill>
                  <a:srgbClr val="4F81BD"/>
                </a:solidFill>
              </a:rPr>
              <a:t> et al. </a:t>
            </a:r>
            <a:r>
              <a:rPr lang="fr-FR" sz="2400" dirty="0" smtClean="0">
                <a:solidFill>
                  <a:srgbClr val="4F81BD"/>
                </a:solidFill>
              </a:rPr>
              <a:t>2016]</a:t>
            </a:r>
            <a:r>
              <a:rPr lang="en-US" dirty="0" smtClean="0"/>
              <a:t>; AFSE </a:t>
            </a:r>
            <a:r>
              <a:rPr lang="en-US" sz="2400" dirty="0">
                <a:solidFill>
                  <a:srgbClr val="4F81BD"/>
                </a:solidFill>
              </a:rPr>
              <a:t>[Maua &amp; </a:t>
            </a:r>
            <a:r>
              <a:rPr lang="en-US" sz="2400" dirty="0" err="1">
                <a:solidFill>
                  <a:srgbClr val="4F81BD"/>
                </a:solidFill>
              </a:rPr>
              <a:t>deCampos</a:t>
            </a:r>
            <a:r>
              <a:rPr lang="en-US" sz="2400" dirty="0">
                <a:solidFill>
                  <a:srgbClr val="4F81BD"/>
                </a:solidFill>
              </a:rPr>
              <a:t> 2012]</a:t>
            </a:r>
          </a:p>
          <a:p>
            <a:r>
              <a:rPr lang="en-US" dirty="0" smtClean="0"/>
              <a:t>Benchmarks:</a:t>
            </a:r>
          </a:p>
          <a:p>
            <a:pPr lvl="1"/>
            <a:r>
              <a:rPr lang="en-US" b="1" dirty="0"/>
              <a:t>g</a:t>
            </a:r>
            <a:r>
              <a:rPr lang="en-US" b="1" dirty="0" smtClean="0"/>
              <a:t>rid:</a:t>
            </a:r>
            <a:r>
              <a:rPr lang="en-US" dirty="0" smtClean="0"/>
              <a:t> 100 grid networks; </a:t>
            </a:r>
            <a:r>
              <a:rPr lang="en-US" b="1" dirty="0" err="1" smtClean="0"/>
              <a:t>promedas</a:t>
            </a:r>
            <a:r>
              <a:rPr lang="en-US" b="1" dirty="0" smtClean="0"/>
              <a:t>:</a:t>
            </a:r>
            <a:r>
              <a:rPr lang="en-US" dirty="0" smtClean="0"/>
              <a:t> 100 medical </a:t>
            </a:r>
            <a:r>
              <a:rPr lang="en-US" dirty="0"/>
              <a:t>diagnosis expert </a:t>
            </a:r>
            <a:r>
              <a:rPr lang="en-US" dirty="0" smtClean="0"/>
              <a:t>systems; </a:t>
            </a:r>
            <a:r>
              <a:rPr lang="en-US" b="1" dirty="0" smtClean="0"/>
              <a:t>protein</a:t>
            </a:r>
            <a:r>
              <a:rPr lang="en-US" dirty="0"/>
              <a:t>:</a:t>
            </a:r>
            <a:r>
              <a:rPr lang="en-US" dirty="0" smtClean="0"/>
              <a:t> 50 made </a:t>
            </a:r>
            <a:r>
              <a:rPr lang="en-US" dirty="0"/>
              <a:t>from the “small” </a:t>
            </a:r>
            <a:r>
              <a:rPr lang="en-US" dirty="0" smtClean="0"/>
              <a:t>protein side-chains </a:t>
            </a:r>
            <a:r>
              <a:rPr lang="en-US" dirty="0"/>
              <a:t>of </a:t>
            </a:r>
            <a:r>
              <a:rPr lang="en-US" sz="2400" dirty="0">
                <a:solidFill>
                  <a:srgbClr val="4F81BD"/>
                </a:solidFill>
              </a:rPr>
              <a:t>[</a:t>
            </a:r>
            <a:r>
              <a:rPr lang="en-US" sz="2400" dirty="0" err="1">
                <a:solidFill>
                  <a:srgbClr val="4F81BD"/>
                </a:solidFill>
              </a:rPr>
              <a:t>Yanover</a:t>
            </a:r>
            <a:r>
              <a:rPr lang="en-US" sz="2400" dirty="0">
                <a:solidFill>
                  <a:srgbClr val="4F81BD"/>
                </a:solidFill>
              </a:rPr>
              <a:t> &amp; Weiss 2002</a:t>
            </a:r>
            <a:r>
              <a:rPr lang="en-US" sz="2400" dirty="0" smtClean="0">
                <a:solidFill>
                  <a:srgbClr val="4F81BD"/>
                </a:solidFill>
              </a:rPr>
              <a:t>]</a:t>
            </a:r>
          </a:p>
          <a:p>
            <a:pPr lvl="1"/>
            <a:r>
              <a:rPr lang="en-US" dirty="0" smtClean="0"/>
              <a:t>Randomly select 50% (or 10%) variables as MAX variables</a:t>
            </a:r>
            <a:endParaRPr lang="en-US" dirty="0">
              <a:solidFill>
                <a:srgbClr val="4F81BD"/>
              </a:solidFill>
            </a:endParaRPr>
          </a:p>
          <a:p>
            <a:r>
              <a:rPr lang="en-US" dirty="0" smtClean="0"/>
              <a:t>Memory &amp; runtime:</a:t>
            </a:r>
          </a:p>
          <a:p>
            <a:pPr lvl="1"/>
            <a:r>
              <a:rPr lang="en-US" dirty="0" smtClean="0"/>
              <a:t>4GB &amp; 1hr</a:t>
            </a:r>
            <a:endParaRPr lang="en-US" dirty="0"/>
          </a:p>
        </p:txBody>
      </p:sp>
      <p:sp>
        <p:nvSpPr>
          <p:cNvPr id="4" name="Slide Number Placeholder 3"/>
          <p:cNvSpPr>
            <a:spLocks noGrp="1"/>
          </p:cNvSpPr>
          <p:nvPr>
            <p:ph type="sldNum" sz="quarter" idx="12"/>
          </p:nvPr>
        </p:nvSpPr>
        <p:spPr/>
        <p:txBody>
          <a:bodyPr/>
          <a:lstStyle/>
          <a:p>
            <a:fld id="{7C7EBC6B-15C4-40EC-9541-A04D2D5C7D2C}" type="slidenum">
              <a:rPr lang="en-US" smtClean="0"/>
              <a:t>10</a:t>
            </a:fld>
            <a:endParaRPr lang="en-US"/>
          </a:p>
        </p:txBody>
      </p:sp>
    </p:spTree>
    <p:extLst>
      <p:ext uri="{BB962C8B-B14F-4D97-AF65-F5344CB8AC3E}">
        <p14:creationId xmlns:p14="http://schemas.microsoft.com/office/powerpoint/2010/main" val="3271554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7C7EBC6B-15C4-40EC-9541-A04D2D5C7D2C}" type="slidenum">
              <a:rPr lang="en-US" smtClean="0"/>
              <a:t>11</a:t>
            </a:fld>
            <a:endParaRPr lang="en-US"/>
          </a:p>
        </p:txBody>
      </p:sp>
      <p:pic>
        <p:nvPicPr>
          <p:cNvPr id="5" name="Picture 4"/>
          <p:cNvPicPr>
            <a:picLocks noChangeAspect="1"/>
          </p:cNvPicPr>
          <p:nvPr/>
        </p:nvPicPr>
        <p:blipFill>
          <a:blip r:embed="rId3"/>
          <a:stretch>
            <a:fillRect/>
          </a:stretch>
        </p:blipFill>
        <p:spPr>
          <a:xfrm>
            <a:off x="0" y="280173"/>
            <a:ext cx="9144000" cy="6519333"/>
          </a:xfrm>
          <a:prstGeom prst="rect">
            <a:avLst/>
          </a:prstGeom>
        </p:spPr>
      </p:pic>
      <p:sp>
        <p:nvSpPr>
          <p:cNvPr id="8" name="Rounded Rectangle 7"/>
          <p:cNvSpPr/>
          <p:nvPr/>
        </p:nvSpPr>
        <p:spPr>
          <a:xfrm>
            <a:off x="239073" y="225904"/>
            <a:ext cx="2947472" cy="2891372"/>
          </a:xfrm>
          <a:prstGeom prst="roundRect">
            <a:avLst/>
          </a:prstGeom>
          <a:noFill/>
          <a:ln w="28575">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840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7C7EBC6B-15C4-40EC-9541-A04D2D5C7D2C}" type="slidenum">
              <a:rPr lang="en-US" smtClean="0"/>
              <a:t>12</a:t>
            </a:fld>
            <a:endParaRPr lang="en-US"/>
          </a:p>
        </p:txBody>
      </p:sp>
      <p:pic>
        <p:nvPicPr>
          <p:cNvPr id="8" name="Picture 7"/>
          <p:cNvPicPr>
            <a:picLocks noChangeAspect="1"/>
          </p:cNvPicPr>
          <p:nvPr/>
        </p:nvPicPr>
        <p:blipFill>
          <a:blip r:embed="rId3"/>
          <a:stretch>
            <a:fillRect/>
          </a:stretch>
        </p:blipFill>
        <p:spPr>
          <a:xfrm>
            <a:off x="179130" y="1452563"/>
            <a:ext cx="8753475" cy="3952875"/>
          </a:xfrm>
          <a:prstGeom prst="rect">
            <a:avLst/>
          </a:prstGeom>
        </p:spPr>
      </p:pic>
      <p:sp>
        <p:nvSpPr>
          <p:cNvPr id="10" name="Rounded Rectangle 9"/>
          <p:cNvSpPr/>
          <p:nvPr/>
        </p:nvSpPr>
        <p:spPr bwMode="auto">
          <a:xfrm>
            <a:off x="4049484" y="2259874"/>
            <a:ext cx="731521" cy="378823"/>
          </a:xfrm>
          <a:prstGeom prst="roundRect">
            <a:avLst/>
          </a:prstGeom>
          <a:noFill/>
          <a:ln w="28575" cap="flat" cmpd="sng" algn="ctr">
            <a:solidFill>
              <a:srgbClr val="C00000"/>
            </a:solidFill>
            <a:prstDash val="solid"/>
            <a:round/>
            <a:headEnd type="none" w="med" len="med"/>
            <a:tailEnd type="none" w="med" len="med"/>
          </a:ln>
          <a:effectLst/>
          <a:extLst>
            <a:ext uri="{AF507438-7753-43e0-B8FC-AC1667EBCBE1}">
              <a14:hiddenEffects xmlns="" xmlns:a14="http://schemas.microsoft.com/office/drawing/2010/main" xmlns:lc="http://schemas.openxmlformats.org/drawingml/2006/lockedCanva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solidFill>
                <a:srgbClr val="C00000"/>
              </a:solidFill>
              <a:effectLst/>
              <a:latin typeface="Arial" charset="0"/>
              <a:cs typeface="Lucida Sans Unicode" charset="0"/>
            </a:endParaRPr>
          </a:p>
        </p:txBody>
      </p:sp>
    </p:spTree>
    <p:extLst>
      <p:ext uri="{BB962C8B-B14F-4D97-AF65-F5344CB8AC3E}">
        <p14:creationId xmlns:p14="http://schemas.microsoft.com/office/powerpoint/2010/main" val="30134694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7C7EBC6B-15C4-40EC-9541-A04D2D5C7D2C}" type="slidenum">
              <a:rPr lang="en-US" smtClean="0"/>
              <a:t>13</a:t>
            </a:fld>
            <a:endParaRPr lang="en-US"/>
          </a:p>
        </p:txBody>
      </p:sp>
      <p:pic>
        <p:nvPicPr>
          <p:cNvPr id="6" name="Picture 5"/>
          <p:cNvPicPr>
            <a:picLocks noChangeAspect="1"/>
          </p:cNvPicPr>
          <p:nvPr/>
        </p:nvPicPr>
        <p:blipFill>
          <a:blip r:embed="rId3"/>
          <a:stretch>
            <a:fillRect/>
          </a:stretch>
        </p:blipFill>
        <p:spPr>
          <a:xfrm>
            <a:off x="176212" y="1443037"/>
            <a:ext cx="8791575" cy="3971925"/>
          </a:xfrm>
          <a:prstGeom prst="rect">
            <a:avLst/>
          </a:prstGeom>
        </p:spPr>
      </p:pic>
      <p:sp>
        <p:nvSpPr>
          <p:cNvPr id="7" name="Rounded Rectangle 6"/>
          <p:cNvSpPr/>
          <p:nvPr/>
        </p:nvSpPr>
        <p:spPr bwMode="auto">
          <a:xfrm>
            <a:off x="4062547" y="2259874"/>
            <a:ext cx="731521" cy="378823"/>
          </a:xfrm>
          <a:prstGeom prst="roundRect">
            <a:avLst/>
          </a:prstGeom>
          <a:noFill/>
          <a:ln w="28575" cap="flat" cmpd="sng" algn="ctr">
            <a:solidFill>
              <a:srgbClr val="C00000"/>
            </a:solidFill>
            <a:prstDash val="solid"/>
            <a:round/>
            <a:headEnd type="none" w="med" len="med"/>
            <a:tailEnd type="none" w="med" len="med"/>
          </a:ln>
          <a:effectLst/>
          <a:extLst>
            <a:ext uri="{AF507438-7753-43e0-B8FC-AC1667EBCBE1}">
              <a14:hiddenEffects xmlns="" xmlns:a14="http://schemas.microsoft.com/office/drawing/2010/main" xmlns:lc="http://schemas.openxmlformats.org/drawingml/2006/lockedCanva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solidFill>
                <a:srgbClr val="C00000"/>
              </a:solidFill>
              <a:effectLst/>
              <a:latin typeface="Arial" charset="0"/>
              <a:cs typeface="Lucida Sans Unicode" charset="0"/>
            </a:endParaRPr>
          </a:p>
        </p:txBody>
      </p:sp>
    </p:spTree>
    <p:extLst>
      <p:ext uri="{BB962C8B-B14F-4D97-AF65-F5344CB8AC3E}">
        <p14:creationId xmlns:p14="http://schemas.microsoft.com/office/powerpoint/2010/main" val="2355836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lnSpcReduction="10000"/>
          </a:bodyPr>
          <a:lstStyle/>
          <a:p>
            <a:r>
              <a:rPr lang="en-US" dirty="0" smtClean="0"/>
              <a:t>Propose an anytime </a:t>
            </a:r>
            <a:r>
              <a:rPr lang="en-US" dirty="0" err="1" smtClean="0"/>
              <a:t>anyspace</a:t>
            </a:r>
            <a:r>
              <a:rPr lang="en-US" dirty="0" smtClean="0"/>
              <a:t> search algorithm that provides upper </a:t>
            </a:r>
            <a:r>
              <a:rPr lang="en-US" dirty="0"/>
              <a:t>bounds </a:t>
            </a:r>
            <a:r>
              <a:rPr lang="en-US" dirty="0" smtClean="0"/>
              <a:t>for Marginal MAP</a:t>
            </a:r>
          </a:p>
          <a:p>
            <a:pPr lvl="1"/>
            <a:r>
              <a:rPr lang="en-US" dirty="0" smtClean="0"/>
              <a:t>casts </a:t>
            </a:r>
            <a:r>
              <a:rPr lang="en-US" dirty="0"/>
              <a:t>max- and sum- inference into one best-first search framework</a:t>
            </a:r>
            <a:r>
              <a:rPr lang="en-US" dirty="0" smtClean="0"/>
              <a:t>.</a:t>
            </a:r>
          </a:p>
          <a:p>
            <a:pPr lvl="2"/>
            <a:r>
              <a:rPr lang="en-US" dirty="0" smtClean="0"/>
              <a:t>tracks current </a:t>
            </a:r>
            <a:r>
              <a:rPr lang="en-US" dirty="0"/>
              <a:t>most promising partial MAP </a:t>
            </a:r>
            <a:r>
              <a:rPr lang="en-US" dirty="0" smtClean="0"/>
              <a:t>configuration</a:t>
            </a:r>
          </a:p>
          <a:p>
            <a:pPr lvl="2"/>
            <a:r>
              <a:rPr lang="en-US" dirty="0" smtClean="0"/>
              <a:t>expands </a:t>
            </a:r>
            <a:r>
              <a:rPr lang="en-US" dirty="0"/>
              <a:t>the frontier node that contributes most to the upper bound of that partial MAP </a:t>
            </a:r>
            <a:r>
              <a:rPr lang="en-US" dirty="0" smtClean="0"/>
              <a:t>configuration</a:t>
            </a:r>
          </a:p>
          <a:p>
            <a:pPr lvl="2"/>
            <a:r>
              <a:rPr lang="en-US" dirty="0"/>
              <a:t>leads to quick reduction on the global upper bound</a:t>
            </a:r>
            <a:r>
              <a:rPr lang="en-US" dirty="0" smtClean="0"/>
              <a:t>.</a:t>
            </a:r>
            <a:endParaRPr lang="en-US" dirty="0"/>
          </a:p>
          <a:p>
            <a:pPr lvl="1"/>
            <a:r>
              <a:rPr lang="en-US" dirty="0" smtClean="0"/>
              <a:t>avoids some unnecessary exact evaluation of conditional summation problems</a:t>
            </a:r>
          </a:p>
          <a:p>
            <a:pPr lvl="2"/>
            <a:r>
              <a:rPr lang="en-US" dirty="0" smtClean="0"/>
              <a:t>has significant </a:t>
            </a:r>
            <a:r>
              <a:rPr lang="en-US" dirty="0"/>
              <a:t>advantage especially </a:t>
            </a:r>
            <a:r>
              <a:rPr lang="en-US" dirty="0" smtClean="0"/>
              <a:t>on those </a:t>
            </a:r>
            <a:r>
              <a:rPr lang="en-US" dirty="0"/>
              <a:t>instances with hard internal summation </a:t>
            </a:r>
            <a:r>
              <a:rPr lang="en-US" dirty="0" smtClean="0"/>
              <a:t>problems</a:t>
            </a:r>
            <a:endParaRPr lang="en-US" dirty="0"/>
          </a:p>
        </p:txBody>
      </p:sp>
      <p:sp>
        <p:nvSpPr>
          <p:cNvPr id="4" name="Slide Number Placeholder 3"/>
          <p:cNvSpPr>
            <a:spLocks noGrp="1"/>
          </p:cNvSpPr>
          <p:nvPr>
            <p:ph type="sldNum" sz="quarter" idx="12"/>
          </p:nvPr>
        </p:nvSpPr>
        <p:spPr/>
        <p:txBody>
          <a:bodyPr/>
          <a:lstStyle/>
          <a:p>
            <a:fld id="{7C7EBC6B-15C4-40EC-9541-A04D2D5C7D2C}" type="slidenum">
              <a:rPr lang="en-US" smtClean="0"/>
              <a:t>14</a:t>
            </a:fld>
            <a:endParaRPr lang="en-US"/>
          </a:p>
        </p:txBody>
      </p:sp>
    </p:spTree>
    <p:extLst>
      <p:ext uri="{BB962C8B-B14F-4D97-AF65-F5344CB8AC3E}">
        <p14:creationId xmlns:p14="http://schemas.microsoft.com/office/powerpoint/2010/main" val="1918316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C7EBC6B-15C4-40EC-9541-A04D2D5C7D2C}" type="slidenum">
              <a:rPr lang="en-US" smtClean="0"/>
              <a:t>15</a:t>
            </a:fld>
            <a:endParaRPr lang="en-US"/>
          </a:p>
        </p:txBody>
      </p:sp>
      <p:sp>
        <p:nvSpPr>
          <p:cNvPr id="5" name="Rectangle 4"/>
          <p:cNvSpPr/>
          <p:nvPr/>
        </p:nvSpPr>
        <p:spPr>
          <a:xfrm>
            <a:off x="2473029" y="2288066"/>
            <a:ext cx="4197944" cy="2215991"/>
          </a:xfrm>
          <a:prstGeom prst="rect">
            <a:avLst/>
          </a:prstGeom>
          <a:noFill/>
          <a:effectLst/>
        </p:spPr>
        <p:txBody>
          <a:bodyPr wrap="none" lIns="91440" tIns="45720" rIns="91440" bIns="45720">
            <a:spAutoFit/>
          </a:bodyPr>
          <a:lstStyle/>
          <a:p>
            <a:pPr algn="ctr"/>
            <a:r>
              <a:rPr lang="en-US" sz="66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Thank </a:t>
            </a:r>
            <a:r>
              <a:rPr lang="en-US" sz="72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You</a:t>
            </a:r>
            <a:r>
              <a:rPr lang="en-US" sz="66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a:t>
            </a:r>
          </a:p>
          <a:p>
            <a:pPr algn="ctr"/>
            <a:r>
              <a:rPr lang="en-US" sz="66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Q&amp;A</a:t>
            </a:r>
            <a:endParaRPr lang="en-US" sz="6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ndParaRPr>
          </a:p>
        </p:txBody>
      </p:sp>
    </p:spTree>
    <p:extLst>
      <p:ext uri="{BB962C8B-B14F-4D97-AF65-F5344CB8AC3E}">
        <p14:creationId xmlns:p14="http://schemas.microsoft.com/office/powerpoint/2010/main" val="2028482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Graphical Models</a:t>
            </a:r>
            <a:endParaRPr lang="en-US" dirty="0"/>
          </a:p>
        </p:txBody>
      </p:sp>
      <p:sp>
        <p:nvSpPr>
          <p:cNvPr id="3" name="Content Placeholder 2"/>
          <p:cNvSpPr>
            <a:spLocks noGrp="1"/>
          </p:cNvSpPr>
          <p:nvPr>
            <p:ph idx="1"/>
          </p:nvPr>
        </p:nvSpPr>
        <p:spPr/>
        <p:txBody>
          <a:bodyPr/>
          <a:lstStyle/>
          <a:p>
            <a:r>
              <a:rPr lang="en-US" dirty="0"/>
              <a:t>A graphical model </a:t>
            </a:r>
            <a:r>
              <a:rPr lang="en-US"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X, D, F</a:t>
            </a:r>
            <a:r>
              <a:rPr lang="en-US" dirty="0">
                <a:latin typeface="Times New Roman" panose="02020603050405020304" pitchFamily="18" charset="0"/>
                <a:cs typeface="Times New Roman" panose="02020603050405020304" pitchFamily="18" charset="0"/>
              </a:rPr>
              <a:t>):</a:t>
            </a:r>
          </a:p>
          <a:p>
            <a:endParaRPr lang="en-US" dirty="0" smtClean="0"/>
          </a:p>
          <a:p>
            <a:endParaRPr lang="en-US" dirty="0" smtClean="0"/>
          </a:p>
          <a:p>
            <a:r>
              <a:rPr lang="en-US" dirty="0" smtClean="0"/>
              <a:t>Bayesian </a:t>
            </a:r>
            <a:r>
              <a:rPr lang="en-US" dirty="0"/>
              <a:t>networks, Markov </a:t>
            </a:r>
            <a:r>
              <a:rPr lang="en-US" dirty="0" smtClean="0"/>
              <a:t>random fields (MRF), </a:t>
            </a:r>
            <a:r>
              <a:rPr lang="en-US" dirty="0"/>
              <a:t>factor </a:t>
            </a:r>
            <a:r>
              <a:rPr lang="en-US" dirty="0" smtClean="0"/>
              <a:t>graphs, etc.</a:t>
            </a:r>
          </a:p>
          <a:p>
            <a:pPr lvl="1"/>
            <a:r>
              <a:rPr lang="en-US" dirty="0" smtClean="0"/>
              <a:t>Example model (MRF): </a:t>
            </a:r>
          </a:p>
        </p:txBody>
      </p:sp>
      <p:grpSp>
        <p:nvGrpSpPr>
          <p:cNvPr id="4" name="Group 3"/>
          <p:cNvGrpSpPr/>
          <p:nvPr/>
        </p:nvGrpSpPr>
        <p:grpSpPr>
          <a:xfrm>
            <a:off x="6829996" y="4841810"/>
            <a:ext cx="1498043" cy="1235210"/>
            <a:chOff x="4063093" y="2141885"/>
            <a:chExt cx="1009311" cy="832227"/>
          </a:xfrm>
        </p:grpSpPr>
        <p:sp>
          <p:nvSpPr>
            <p:cNvPr id="5" name="Oval 4"/>
            <p:cNvSpPr/>
            <p:nvPr/>
          </p:nvSpPr>
          <p:spPr>
            <a:xfrm>
              <a:off x="4063093" y="2141885"/>
              <a:ext cx="264695" cy="279932"/>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dirty="0">
                  <a:solidFill>
                    <a:schemeClr val="tx1"/>
                  </a:solidFill>
                </a:rPr>
                <a:t>A</a:t>
              </a:r>
            </a:p>
          </p:txBody>
        </p:sp>
        <p:sp>
          <p:nvSpPr>
            <p:cNvPr id="6" name="Oval 5"/>
            <p:cNvSpPr/>
            <p:nvPr/>
          </p:nvSpPr>
          <p:spPr>
            <a:xfrm>
              <a:off x="4807709" y="2141885"/>
              <a:ext cx="264695" cy="279932"/>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dirty="0">
                  <a:solidFill>
                    <a:schemeClr val="tx1"/>
                  </a:solidFill>
                </a:rPr>
                <a:t>B</a:t>
              </a:r>
            </a:p>
          </p:txBody>
        </p:sp>
        <p:sp>
          <p:nvSpPr>
            <p:cNvPr id="8" name="Oval 7"/>
            <p:cNvSpPr/>
            <p:nvPr/>
          </p:nvSpPr>
          <p:spPr>
            <a:xfrm>
              <a:off x="4449724" y="2694180"/>
              <a:ext cx="264695" cy="279932"/>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dirty="0">
                  <a:solidFill>
                    <a:schemeClr val="tx1"/>
                  </a:solidFill>
                </a:rPr>
                <a:t>C</a:t>
              </a:r>
            </a:p>
          </p:txBody>
        </p:sp>
        <p:cxnSp>
          <p:nvCxnSpPr>
            <p:cNvPr id="12" name="Straight Connector 11"/>
            <p:cNvCxnSpPr>
              <a:stCxn id="5" idx="6"/>
              <a:endCxn id="6" idx="2"/>
            </p:cNvCxnSpPr>
            <p:nvPr/>
          </p:nvCxnSpPr>
          <p:spPr>
            <a:xfrm>
              <a:off x="4327788" y="2281851"/>
              <a:ext cx="479921" cy="0"/>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5" idx="5"/>
              <a:endCxn id="8" idx="1"/>
            </p:cNvCxnSpPr>
            <p:nvPr/>
          </p:nvCxnSpPr>
          <p:spPr>
            <a:xfrm>
              <a:off x="4289024" y="2380822"/>
              <a:ext cx="199464" cy="35435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6" idx="3"/>
              <a:endCxn id="8" idx="7"/>
            </p:cNvCxnSpPr>
            <p:nvPr/>
          </p:nvCxnSpPr>
          <p:spPr>
            <a:xfrm flipH="1">
              <a:off x="4675655" y="2380822"/>
              <a:ext cx="170817" cy="35435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Slide Number Placeholder 23"/>
          <p:cNvSpPr>
            <a:spLocks noGrp="1"/>
          </p:cNvSpPr>
          <p:nvPr>
            <p:ph type="sldNum" idx="11"/>
          </p:nvPr>
        </p:nvSpPr>
        <p:spPr>
          <a:xfrm>
            <a:off x="2805543" y="6100718"/>
            <a:ext cx="2895600" cy="365125"/>
          </a:xfrm>
        </p:spPr>
        <p:txBody>
          <a:bodyPr/>
          <a:lstStyle/>
          <a:p>
            <a:fld id="{7C7EBC6B-15C4-40EC-9541-A04D2D5C7D2C}" type="slidenum">
              <a:rPr lang="en-US" smtClean="0"/>
              <a:t>2</a:t>
            </a:fld>
            <a:endParaRPr lang="en-US"/>
          </a:p>
        </p:txBody>
      </p:sp>
      <p:graphicFrame>
        <p:nvGraphicFramePr>
          <p:cNvPr id="29" name="Group 486"/>
          <p:cNvGraphicFramePr>
            <a:graphicFrameLocks noGrp="1"/>
          </p:cNvGraphicFramePr>
          <p:nvPr>
            <p:extLst>
              <p:ext uri="{D42A27DB-BD31-4B8C-83A1-F6EECF244321}">
                <p14:modId xmlns:p14="http://schemas.microsoft.com/office/powerpoint/2010/main" val="272192557"/>
              </p:ext>
            </p:extLst>
          </p:nvPr>
        </p:nvGraphicFramePr>
        <p:xfrm>
          <a:off x="1165239" y="4994210"/>
          <a:ext cx="2035134" cy="1295400"/>
        </p:xfrm>
        <a:graphic>
          <a:graphicData uri="http://schemas.openxmlformats.org/drawingml/2006/table">
            <a:tbl>
              <a:tblPr/>
              <a:tblGrid>
                <a:gridCol w="590052"/>
                <a:gridCol w="590052"/>
                <a:gridCol w="855030"/>
              </a:tblGrid>
              <a:tr h="259080">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A</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smtClean="0">
                          <a:ln>
                            <a:noFill/>
                          </a:ln>
                          <a:solidFill>
                            <a:schemeClr val="tx1"/>
                          </a:solidFill>
                          <a:effectLst/>
                          <a:latin typeface="Arial" charset="0"/>
                        </a:rPr>
                        <a:t>B</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f(A,B)</a:t>
                      </a:r>
                    </a:p>
                  </a:txBody>
                  <a:tcPr marL="0" marR="0" marT="0" marB="0"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59080">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0</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0</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rgbClr val="14336C"/>
                          </a:solidFill>
                          <a:effectLst/>
                          <a:latin typeface="Arial" charset="0"/>
                        </a:rPr>
                        <a:t>0.24</a:t>
                      </a:r>
                    </a:p>
                  </a:txBody>
                  <a:tcPr marL="0" marR="0" marT="0" marB="0"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59080">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0</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rgbClr val="14336C"/>
                          </a:solidFill>
                          <a:effectLst/>
                          <a:latin typeface="Arial" charset="0"/>
                        </a:rPr>
                        <a:t>0.56</a:t>
                      </a:r>
                    </a:p>
                  </a:txBody>
                  <a:tcPr marL="0" marR="0" marT="0" marB="0"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59080">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0</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rgbClr val="14336C"/>
                          </a:solidFill>
                          <a:effectLst/>
                          <a:latin typeface="Arial" charset="0"/>
                        </a:rPr>
                        <a:t>1.2</a:t>
                      </a:r>
                    </a:p>
                  </a:txBody>
                  <a:tcPr marL="0" marR="0" marT="0" marB="0"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59080">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rgbClr val="14336C"/>
                          </a:solidFill>
                          <a:effectLst/>
                          <a:latin typeface="Arial" charset="0"/>
                        </a:rPr>
                        <a:t>1.2</a:t>
                      </a:r>
                    </a:p>
                  </a:txBody>
                  <a:tcPr marL="0" marR="0" marT="0" marB="0"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graphicFrame>
        <p:nvGraphicFramePr>
          <p:cNvPr id="33" name="Group 486"/>
          <p:cNvGraphicFramePr>
            <a:graphicFrameLocks noGrp="1"/>
          </p:cNvGraphicFramePr>
          <p:nvPr>
            <p:extLst>
              <p:ext uri="{D42A27DB-BD31-4B8C-83A1-F6EECF244321}">
                <p14:modId xmlns:p14="http://schemas.microsoft.com/office/powerpoint/2010/main" val="915097072"/>
              </p:ext>
            </p:extLst>
          </p:nvPr>
        </p:nvGraphicFramePr>
        <p:xfrm>
          <a:off x="4083105" y="4994210"/>
          <a:ext cx="2035134" cy="1295400"/>
        </p:xfrm>
        <a:graphic>
          <a:graphicData uri="http://schemas.openxmlformats.org/drawingml/2006/table">
            <a:tbl>
              <a:tblPr/>
              <a:tblGrid>
                <a:gridCol w="590052"/>
                <a:gridCol w="590052"/>
                <a:gridCol w="855030"/>
              </a:tblGrid>
              <a:tr h="259080">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B</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C</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f(B,C)</a:t>
                      </a:r>
                    </a:p>
                  </a:txBody>
                  <a:tcPr marL="0" marR="0" marT="0" marB="0"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59080">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0</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0</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rgbClr val="14336C"/>
                          </a:solidFill>
                          <a:effectLst/>
                          <a:latin typeface="Arial" charset="0"/>
                        </a:rPr>
                        <a:t>0.12</a:t>
                      </a:r>
                    </a:p>
                  </a:txBody>
                  <a:tcPr marL="0" marR="0" marT="0" marB="0"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59080">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0</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rgbClr val="14336C"/>
                          </a:solidFill>
                          <a:effectLst/>
                          <a:latin typeface="Arial" charset="0"/>
                        </a:rPr>
                        <a:t>0.36</a:t>
                      </a:r>
                    </a:p>
                  </a:txBody>
                  <a:tcPr marL="0" marR="0" marT="0" marB="0"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59080">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0</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rgbClr val="14336C"/>
                          </a:solidFill>
                          <a:effectLst/>
                          <a:latin typeface="Arial" charset="0"/>
                        </a:rPr>
                        <a:t>0.3</a:t>
                      </a:r>
                    </a:p>
                  </a:txBody>
                  <a:tcPr marL="0" marR="0" marT="0" marB="0"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59080">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14112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rgbClr val="14336C"/>
                          </a:solidFill>
                          <a:effectLst/>
                          <a:latin typeface="Arial" charset="0"/>
                        </a:rPr>
                        <a:t>1.7</a:t>
                      </a:r>
                    </a:p>
                  </a:txBody>
                  <a:tcPr marL="0" marR="0" marT="0" marB="0"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34" name="TextBox 33"/>
          <p:cNvSpPr txBox="1"/>
          <p:nvPr/>
        </p:nvSpPr>
        <p:spPr>
          <a:xfrm>
            <a:off x="3451239" y="5375210"/>
            <a:ext cx="397164" cy="461665"/>
          </a:xfrm>
          <a:prstGeom prst="rect">
            <a:avLst/>
          </a:prstGeom>
          <a:noFill/>
        </p:spPr>
        <p:txBody>
          <a:bodyPr wrap="none" rtlCol="0">
            <a:spAutoFit/>
          </a:bodyPr>
          <a:lstStyle/>
          <a:p>
            <a:r>
              <a:rPr lang="en-US" sz="2400" dirty="0" smtClean="0">
                <a:solidFill>
                  <a:srgbClr val="000000"/>
                </a:solidFill>
                <a:latin typeface="+mn-lt"/>
              </a:rPr>
              <a:t>…</a:t>
            </a:r>
          </a:p>
        </p:txBody>
      </p:sp>
      <p:pic>
        <p:nvPicPr>
          <p:cNvPr id="18" name="Picture 17"/>
          <p:cNvPicPr>
            <a:picLocks noChangeAspect="1"/>
          </p:cNvPicPr>
          <p:nvPr>
            <p:custDataLst>
              <p:tags r:id="rId1"/>
            </p:custDataLst>
          </p:nvPr>
        </p:nvPicPr>
        <p:blipFill>
          <a:blip r:embed="rId5" cstate="email">
            <a:extLst>
              <a:ext uri="{28A0092B-C50C-407E-A947-70E740481C1C}">
                <a14:useLocalDpi xmlns:a14="http://schemas.microsoft.com/office/drawing/2010/main" val="0"/>
              </a:ext>
            </a:extLst>
          </a:blip>
          <a:stretch>
            <a:fillRect/>
          </a:stretch>
        </p:blipFill>
        <p:spPr>
          <a:xfrm>
            <a:off x="990601" y="1746394"/>
            <a:ext cx="4496562" cy="1033272"/>
          </a:xfrm>
          <a:prstGeom prst="rect">
            <a:avLst/>
          </a:prstGeom>
        </p:spPr>
      </p:pic>
      <p:pic>
        <p:nvPicPr>
          <p:cNvPr id="9" name="Picture 8"/>
          <p:cNvPicPr>
            <a:picLocks noChangeAspect="1"/>
          </p:cNvPicPr>
          <p:nvPr>
            <p:custDataLst>
              <p:tags r:id="rId2"/>
            </p:custDataLst>
          </p:nvPr>
        </p:nvPicPr>
        <p:blipFill>
          <a:blip r:embed="rId6">
            <a:extLst>
              <a:ext uri="{28A0092B-C50C-407E-A947-70E740481C1C}">
                <a14:useLocalDpi xmlns:a14="http://schemas.microsoft.com/office/drawing/2010/main" val="0"/>
              </a:ext>
            </a:extLst>
          </a:blip>
          <a:stretch>
            <a:fillRect/>
          </a:stretch>
        </p:blipFill>
        <p:spPr>
          <a:xfrm>
            <a:off x="1165239" y="4487344"/>
            <a:ext cx="4844034" cy="306324"/>
          </a:xfrm>
          <a:prstGeom prst="rect">
            <a:avLst/>
          </a:prstGeom>
        </p:spPr>
      </p:pic>
      <p:sp>
        <p:nvSpPr>
          <p:cNvPr id="7" name="Rectangle 6"/>
          <p:cNvSpPr/>
          <p:nvPr/>
        </p:nvSpPr>
        <p:spPr>
          <a:xfrm>
            <a:off x="5556438" y="1601358"/>
            <a:ext cx="3037498" cy="478272"/>
          </a:xfrm>
          <a:prstGeom prst="rect">
            <a:avLst/>
          </a:prstGeom>
        </p:spPr>
        <p:txBody>
          <a:bodyPr wrap="none">
            <a:spAutoFit/>
          </a:bodyPr>
          <a:lstStyle/>
          <a:p>
            <a:pPr>
              <a:lnSpc>
                <a:spcPct val="110000"/>
              </a:lnSpc>
            </a:pPr>
            <a:r>
              <a:rPr lang="en-US" sz="2400" dirty="0">
                <a:solidFill>
                  <a:schemeClr val="accent2"/>
                </a:solidFill>
              </a:rPr>
              <a:t>(we’ll assume discrete)</a:t>
            </a:r>
            <a:endParaRPr lang="en-US" sz="2400" dirty="0"/>
          </a:p>
        </p:txBody>
      </p:sp>
      <p:sp>
        <p:nvSpPr>
          <p:cNvPr id="20" name="Slide Number Placeholder 1"/>
          <p:cNvSpPr>
            <a:spLocks noGrp="1"/>
          </p:cNvSpPr>
          <p:nvPr>
            <p:ph type="sldNum" sz="quarter" idx="12"/>
          </p:nvPr>
        </p:nvSpPr>
        <p:spPr>
          <a:xfrm>
            <a:off x="6553200" y="6488650"/>
            <a:ext cx="2133600" cy="365125"/>
          </a:xfrm>
        </p:spPr>
        <p:txBody>
          <a:bodyPr/>
          <a:lstStyle/>
          <a:p>
            <a:fld id="{7C7EBC6B-15C4-40EC-9541-A04D2D5C7D2C}" type="slidenum">
              <a:rPr lang="en-US" smtClean="0"/>
              <a:t>2</a:t>
            </a:fld>
            <a:endParaRPr lang="en-US" dirty="0"/>
          </a:p>
        </p:txBody>
      </p:sp>
    </p:spTree>
    <p:extLst>
      <p:ext uri="{BB962C8B-B14F-4D97-AF65-F5344CB8AC3E}">
        <p14:creationId xmlns:p14="http://schemas.microsoft.com/office/powerpoint/2010/main" val="2025980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dirty="0" smtClean="0">
                <a:latin typeface="Calibri" charset="0"/>
              </a:rPr>
              <a:t>Marginal MAP (MMAP)</a:t>
            </a:r>
            <a:endParaRPr lang="en-US" dirty="0">
              <a:latin typeface="Calibri" charset="0"/>
            </a:endParaRPr>
          </a:p>
        </p:txBody>
      </p:sp>
      <p:sp>
        <p:nvSpPr>
          <p:cNvPr id="19458" name="Content Placeholder 2"/>
          <p:cNvSpPr>
            <a:spLocks noGrp="1"/>
          </p:cNvSpPr>
          <p:nvPr>
            <p:ph idx="1"/>
          </p:nvPr>
        </p:nvSpPr>
        <p:spPr/>
        <p:txBody>
          <a:bodyPr/>
          <a:lstStyle/>
          <a:p>
            <a:r>
              <a:rPr lang="en-US" sz="2800" dirty="0" smtClean="0">
                <a:latin typeface="Calibri" charset="0"/>
              </a:rPr>
              <a:t>Mixed </a:t>
            </a:r>
            <a:r>
              <a:rPr lang="en-US" sz="2800" dirty="0" smtClean="0">
                <a:latin typeface="Calibri" charset="0"/>
              </a:rPr>
              <a:t>inference (marginal MAP, MEU, </a:t>
            </a:r>
            <a:r>
              <a:rPr lang="is-IS" sz="2800" dirty="0" smtClean="0">
                <a:latin typeface="Calibri" charset="0"/>
              </a:rPr>
              <a:t>…)</a:t>
            </a:r>
          </a:p>
          <a:p>
            <a:pPr marL="0" indent="0">
              <a:buNone/>
            </a:pPr>
            <a:r>
              <a:rPr lang="is-IS" sz="2800" dirty="0">
                <a:latin typeface="Calibri" charset="0"/>
              </a:rPr>
              <a:t>  </a:t>
            </a:r>
            <a:r>
              <a:rPr lang="is-IS" sz="2800" dirty="0" smtClean="0">
                <a:latin typeface="Calibri" charset="0"/>
              </a:rPr>
              <a:t>  </a:t>
            </a:r>
          </a:p>
          <a:p>
            <a:pPr marL="400050" lvl="1" indent="0">
              <a:buNone/>
            </a:pPr>
            <a:endParaRPr lang="is-IS" sz="2400" dirty="0" smtClean="0">
              <a:latin typeface="Calibri" charset="0"/>
            </a:endParaRPr>
          </a:p>
          <a:p>
            <a:pPr lvl="1"/>
            <a:r>
              <a:rPr lang="is-IS" sz="2400" dirty="0" smtClean="0">
                <a:latin typeface="Calibri" charset="0"/>
              </a:rPr>
              <a:t>Generalizes </a:t>
            </a:r>
            <a:r>
              <a:rPr lang="is-IS" sz="2400" dirty="0" smtClean="0">
                <a:latin typeface="Calibri" charset="0"/>
              </a:rPr>
              <a:t>two other tasks:</a:t>
            </a:r>
          </a:p>
          <a:p>
            <a:pPr lvl="2">
              <a:buFont typeface="Wingdings" panose="05000000000000000000" pitchFamily="2" charset="2"/>
              <a:buChar char="Ø"/>
            </a:pPr>
            <a:r>
              <a:rPr lang="is-IS" dirty="0" smtClean="0">
                <a:latin typeface="Calibri" charset="0"/>
              </a:rPr>
              <a:t>MAP:</a:t>
            </a:r>
          </a:p>
          <a:p>
            <a:pPr lvl="2">
              <a:buFont typeface="Wingdings" panose="05000000000000000000" pitchFamily="2" charset="2"/>
              <a:buChar char="Ø"/>
            </a:pPr>
            <a:r>
              <a:rPr lang="is-IS" dirty="0" smtClean="0">
                <a:latin typeface="Calibri" charset="0"/>
              </a:rPr>
              <a:t>Partition function:</a:t>
            </a:r>
            <a:endParaRPr lang="en-US" dirty="0">
              <a:latin typeface="Calibri" charset="0"/>
            </a:endParaRPr>
          </a:p>
          <a:p>
            <a:pPr lvl="1">
              <a:buFont typeface="Arial" charset="0"/>
              <a:buNone/>
            </a:pPr>
            <a:endParaRPr lang="en-US" sz="2000" dirty="0">
              <a:latin typeface="Calibri" charset="0"/>
            </a:endParaRPr>
          </a:p>
          <a:p>
            <a:pPr lvl="1"/>
            <a:endParaRPr lang="en-US" sz="2000" dirty="0">
              <a:latin typeface="Calibri" charset="0"/>
            </a:endParaRPr>
          </a:p>
        </p:txBody>
      </p:sp>
      <p:pic>
        <p:nvPicPr>
          <p:cNvPr id="7" name="Picture 6" descr="TP_tmp.png"/>
          <p:cNvPicPr>
            <a:picLocks noChangeAspect="1"/>
          </p:cNvPicPr>
          <p:nvPr>
            <p:custDataLst>
              <p:tags r:id="rId1"/>
            </p:custDataLst>
          </p:nvPr>
        </p:nvPicPr>
        <p:blipFill>
          <a:blip r:embed="rId7">
            <a:extLst>
              <a:ext uri="{28A0092B-C50C-407E-A947-70E740481C1C}">
                <a14:useLocalDpi xmlns:a14="http://schemas.microsoft.com/office/drawing/2010/main" val="0"/>
              </a:ext>
            </a:extLst>
          </a:blip>
          <a:stretch>
            <a:fillRect/>
          </a:stretch>
        </p:blipFill>
        <p:spPr bwMode="auto">
          <a:xfrm>
            <a:off x="1045546" y="1756026"/>
            <a:ext cx="3324385" cy="626728"/>
          </a:xfrm>
          <a:prstGeom prst="rect">
            <a:avLst/>
          </a:prstGeom>
          <a:noFill/>
          <a:ln w="9525" cap="flat" cmpd="sng" algn="ctr">
            <a:no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7357" dir="2700000" rotWithShape="0">
                    <a:scrgbClr r="0" g="0" b="0"/>
                  </a:outerShdw>
                </a:effectLst>
              </a14:hiddenEffects>
            </a:ext>
            <a:ext uri="{31F19639-BCED-4a60-ADC4-E9642A236FB7}">
              <a14:hiddenScene3d xmlns="" xmlns:a14="http://schemas.microsoft.com/office/drawing/2010/main">
                <a:camera prst="orthographicFront">
                  <a:rot lat="0" lon="0" rev="0"/>
                </a:camera>
                <a:lightRig rig="threePt" dir="t">
                  <a:rot lat="0" lon="0" rev="0"/>
                </a:lightRig>
              </a14:hiddenScene3d>
            </a:ext>
            <a:ext uri="{E45631CC-5BF2-4c18-A39C-3461C7D3F71A}">
              <a14:hiddenSp3d xmlns="" xmlns:a14="http://schemas.microsoft.com/office/drawing/2010/main" extrusionH="457200">
                <a:contourClr>
                  <a:srgbClr val="000000"/>
                </a:contourClr>
              </a14:hiddenSp3d>
            </a:ext>
            <a:ext uri="{53640926-AAD7-44d8-BBD7-CCE9431645EC}">
              <a14:shadowObscured xmlns="" xmlns:a14="http://schemas.microsoft.com/office/drawing/2010/main"/>
            </a:ext>
          </a:extLst>
        </p:spPr>
      </p:pic>
      <p:sp>
        <p:nvSpPr>
          <p:cNvPr id="8" name="CustomShape 2"/>
          <p:cNvSpPr/>
          <p:nvPr/>
        </p:nvSpPr>
        <p:spPr>
          <a:xfrm>
            <a:off x="3942192" y="4437167"/>
            <a:ext cx="292320" cy="160661"/>
          </a:xfrm>
          <a:prstGeom prst="rect">
            <a:avLst/>
          </a:prstGeom>
          <a:solidFill>
            <a:srgbClr val="FFCF01"/>
          </a:solidFill>
          <a:ln w="9360">
            <a:solidFill>
              <a:srgbClr val="1C1C1C"/>
            </a:solidFill>
            <a:miter/>
          </a:ln>
        </p:spPr>
        <p:style>
          <a:lnRef idx="0">
            <a:scrgbClr r="0" g="0" b="0"/>
          </a:lnRef>
          <a:fillRef idx="0">
            <a:scrgbClr r="0" g="0" b="0"/>
          </a:fillRef>
          <a:effectRef idx="0">
            <a:scrgbClr r="0" g="0" b="0"/>
          </a:effectRef>
          <a:fontRef idx="minor"/>
        </p:style>
        <p:txBody>
          <a:bodyPr wrap="none" lIns="45720" rIns="45720" anchor="ctr"/>
          <a:lstStyle/>
          <a:p>
            <a:pPr algn="ctr">
              <a:lnSpc>
                <a:spcPct val="100000"/>
              </a:lnSpc>
            </a:pPr>
            <a:r>
              <a:rPr lang="en-US" sz="800" b="1" strike="noStrike">
                <a:solidFill>
                  <a:srgbClr val="1C1C1C"/>
                </a:solidFill>
                <a:latin typeface="Arial"/>
              </a:rPr>
              <a:t>Test</a:t>
            </a:r>
            <a:endParaRPr/>
          </a:p>
        </p:txBody>
      </p:sp>
      <p:sp>
        <p:nvSpPr>
          <p:cNvPr id="9" name="CustomShape 3"/>
          <p:cNvSpPr/>
          <p:nvPr/>
        </p:nvSpPr>
        <p:spPr>
          <a:xfrm>
            <a:off x="5131992" y="5186236"/>
            <a:ext cx="289080" cy="160661"/>
          </a:xfrm>
          <a:prstGeom prst="rect">
            <a:avLst/>
          </a:prstGeom>
          <a:solidFill>
            <a:srgbClr val="FFCF01"/>
          </a:solidFill>
          <a:ln w="9360">
            <a:solidFill>
              <a:srgbClr val="1C1C1C"/>
            </a:solidFill>
            <a:miter/>
          </a:ln>
        </p:spPr>
        <p:style>
          <a:lnRef idx="0">
            <a:scrgbClr r="0" g="0" b="0"/>
          </a:lnRef>
          <a:fillRef idx="0">
            <a:scrgbClr r="0" g="0" b="0"/>
          </a:fillRef>
          <a:effectRef idx="0">
            <a:scrgbClr r="0" g="0" b="0"/>
          </a:effectRef>
          <a:fontRef idx="minor"/>
        </p:style>
        <p:txBody>
          <a:bodyPr wrap="none" lIns="45720" rIns="45720" anchor="ctr"/>
          <a:lstStyle/>
          <a:p>
            <a:pPr algn="ctr">
              <a:lnSpc>
                <a:spcPct val="100000"/>
              </a:lnSpc>
            </a:pPr>
            <a:r>
              <a:rPr lang="en-US" sz="800" b="1" strike="noStrike">
                <a:solidFill>
                  <a:srgbClr val="1C1C1C"/>
                </a:solidFill>
                <a:latin typeface="Arial"/>
              </a:rPr>
              <a:t>Drill</a:t>
            </a:r>
            <a:endParaRPr/>
          </a:p>
        </p:txBody>
      </p:sp>
      <p:sp>
        <p:nvSpPr>
          <p:cNvPr id="10" name="CustomShape 4"/>
          <p:cNvSpPr/>
          <p:nvPr/>
        </p:nvSpPr>
        <p:spPr>
          <a:xfrm>
            <a:off x="7111632" y="5139806"/>
            <a:ext cx="452160" cy="252081"/>
          </a:xfrm>
          <a:prstGeom prst="rect">
            <a:avLst/>
          </a:prstGeom>
          <a:solidFill>
            <a:srgbClr val="FFCF01"/>
          </a:solidFill>
          <a:ln w="9360">
            <a:solidFill>
              <a:srgbClr val="1C1C1C"/>
            </a:solidFill>
            <a:miter/>
          </a:ln>
        </p:spPr>
        <p:style>
          <a:lnRef idx="0">
            <a:scrgbClr r="0" g="0" b="0"/>
          </a:lnRef>
          <a:fillRef idx="0">
            <a:scrgbClr r="0" g="0" b="0"/>
          </a:fillRef>
          <a:effectRef idx="0">
            <a:scrgbClr r="0" g="0" b="0"/>
          </a:effectRef>
          <a:fontRef idx="minor"/>
        </p:style>
        <p:txBody>
          <a:bodyPr wrap="none" lIns="45720" rIns="45720" anchor="ctr"/>
          <a:lstStyle/>
          <a:p>
            <a:pPr algn="ctr">
              <a:lnSpc>
                <a:spcPct val="100000"/>
              </a:lnSpc>
            </a:pPr>
            <a:r>
              <a:rPr lang="en-US" sz="800" b="1" strike="noStrike">
                <a:solidFill>
                  <a:srgbClr val="1C1C1C"/>
                </a:solidFill>
                <a:latin typeface="Arial"/>
              </a:rPr>
              <a:t>Oil sale</a:t>
            </a:r>
            <a:endParaRPr/>
          </a:p>
          <a:p>
            <a:pPr algn="ctr">
              <a:lnSpc>
                <a:spcPct val="100000"/>
              </a:lnSpc>
            </a:pPr>
            <a:r>
              <a:rPr lang="en-US" sz="800" b="1" strike="noStrike">
                <a:solidFill>
                  <a:srgbClr val="1C1C1C"/>
                </a:solidFill>
                <a:latin typeface="Arial"/>
              </a:rPr>
              <a:t>policy</a:t>
            </a:r>
            <a:endParaRPr/>
          </a:p>
        </p:txBody>
      </p:sp>
      <p:sp>
        <p:nvSpPr>
          <p:cNvPr id="11" name="CustomShape 5"/>
          <p:cNvSpPr/>
          <p:nvPr/>
        </p:nvSpPr>
        <p:spPr>
          <a:xfrm>
            <a:off x="4193112" y="5089990"/>
            <a:ext cx="519840" cy="355673"/>
          </a:xfrm>
          <a:prstGeom prst="ellipse">
            <a:avLst/>
          </a:prstGeom>
          <a:solidFill>
            <a:srgbClr val="99D8FF"/>
          </a:solidFill>
          <a:ln w="9360">
            <a:solidFill>
              <a:srgbClr val="1C1C1C"/>
            </a:solidFill>
            <a:round/>
          </a:ln>
        </p:spPr>
        <p:style>
          <a:lnRef idx="0">
            <a:scrgbClr r="0" g="0" b="0"/>
          </a:lnRef>
          <a:fillRef idx="0">
            <a:scrgbClr r="0" g="0" b="0"/>
          </a:fillRef>
          <a:effectRef idx="0">
            <a:scrgbClr r="0" g="0" b="0"/>
          </a:effectRef>
          <a:fontRef idx="minor"/>
        </p:style>
        <p:txBody>
          <a:bodyPr wrap="none" lIns="45720" rIns="45720" anchor="ctr"/>
          <a:lstStyle/>
          <a:p>
            <a:pPr algn="ctr">
              <a:lnSpc>
                <a:spcPct val="100000"/>
              </a:lnSpc>
            </a:pPr>
            <a:r>
              <a:rPr lang="en-US" sz="800" b="1" strike="noStrike" dirty="0">
                <a:solidFill>
                  <a:srgbClr val="1C1C1C"/>
                </a:solidFill>
                <a:latin typeface="Arial"/>
              </a:rPr>
              <a:t>Test</a:t>
            </a:r>
            <a:endParaRPr dirty="0"/>
          </a:p>
          <a:p>
            <a:pPr algn="ctr">
              <a:lnSpc>
                <a:spcPct val="100000"/>
              </a:lnSpc>
            </a:pPr>
            <a:r>
              <a:rPr lang="en-US" sz="800" b="1" strike="noStrike" dirty="0">
                <a:solidFill>
                  <a:srgbClr val="1C1C1C"/>
                </a:solidFill>
                <a:latin typeface="Arial"/>
              </a:rPr>
              <a:t>result</a:t>
            </a:r>
            <a:endParaRPr dirty="0"/>
          </a:p>
        </p:txBody>
      </p:sp>
      <p:sp>
        <p:nvSpPr>
          <p:cNvPr id="12" name="CustomShape 6"/>
          <p:cNvSpPr/>
          <p:nvPr/>
        </p:nvSpPr>
        <p:spPr>
          <a:xfrm>
            <a:off x="4032192" y="5855632"/>
            <a:ext cx="750600" cy="355673"/>
          </a:xfrm>
          <a:prstGeom prst="ellipse">
            <a:avLst/>
          </a:prstGeom>
          <a:solidFill>
            <a:srgbClr val="99D8FF"/>
          </a:solidFill>
          <a:ln w="9360">
            <a:solidFill>
              <a:srgbClr val="1C1C1C"/>
            </a:solidFill>
            <a:round/>
          </a:ln>
        </p:spPr>
        <p:style>
          <a:lnRef idx="0">
            <a:scrgbClr r="0" g="0" b="0"/>
          </a:lnRef>
          <a:fillRef idx="0">
            <a:scrgbClr r="0" g="0" b="0"/>
          </a:fillRef>
          <a:effectRef idx="0">
            <a:scrgbClr r="0" g="0" b="0"/>
          </a:effectRef>
          <a:fontRef idx="minor"/>
        </p:style>
        <p:txBody>
          <a:bodyPr wrap="none" lIns="45720" rIns="45720" anchor="ctr"/>
          <a:lstStyle/>
          <a:p>
            <a:pPr algn="ctr">
              <a:lnSpc>
                <a:spcPct val="100000"/>
              </a:lnSpc>
            </a:pPr>
            <a:r>
              <a:rPr lang="en-US" sz="800" b="1" strike="noStrike">
                <a:solidFill>
                  <a:srgbClr val="1C1C1C"/>
                </a:solidFill>
                <a:latin typeface="Arial"/>
              </a:rPr>
              <a:t>Seismic</a:t>
            </a:r>
            <a:endParaRPr/>
          </a:p>
          <a:p>
            <a:pPr algn="ctr">
              <a:lnSpc>
                <a:spcPct val="100000"/>
              </a:lnSpc>
            </a:pPr>
            <a:r>
              <a:rPr lang="en-US" sz="800" b="1" strike="noStrike">
                <a:solidFill>
                  <a:srgbClr val="1C1C1C"/>
                </a:solidFill>
                <a:latin typeface="Arial"/>
              </a:rPr>
              <a:t>structure</a:t>
            </a:r>
            <a:endParaRPr/>
          </a:p>
        </p:txBody>
      </p:sp>
      <p:sp>
        <p:nvSpPr>
          <p:cNvPr id="13" name="CustomShape 7"/>
          <p:cNvSpPr/>
          <p:nvPr/>
        </p:nvSpPr>
        <p:spPr>
          <a:xfrm>
            <a:off x="5190633" y="5821766"/>
            <a:ext cx="1022760" cy="355673"/>
          </a:xfrm>
          <a:prstGeom prst="ellipse">
            <a:avLst/>
          </a:prstGeom>
          <a:solidFill>
            <a:srgbClr val="99D8FF"/>
          </a:solidFill>
          <a:ln w="9360">
            <a:solidFill>
              <a:srgbClr val="1C1C1C"/>
            </a:solidFill>
            <a:round/>
          </a:ln>
        </p:spPr>
        <p:style>
          <a:lnRef idx="0">
            <a:scrgbClr r="0" g="0" b="0"/>
          </a:lnRef>
          <a:fillRef idx="0">
            <a:scrgbClr r="0" g="0" b="0"/>
          </a:fillRef>
          <a:effectRef idx="0">
            <a:scrgbClr r="0" g="0" b="0"/>
          </a:effectRef>
          <a:fontRef idx="minor"/>
        </p:style>
        <p:txBody>
          <a:bodyPr wrap="none" lIns="45720" rIns="45720" anchor="ctr"/>
          <a:lstStyle/>
          <a:p>
            <a:pPr algn="ctr">
              <a:lnSpc>
                <a:spcPct val="100000"/>
              </a:lnSpc>
            </a:pPr>
            <a:r>
              <a:rPr lang="en-US" sz="800" b="1" strike="noStrike">
                <a:solidFill>
                  <a:srgbClr val="1C1C1C"/>
                </a:solidFill>
                <a:latin typeface="Arial"/>
              </a:rPr>
              <a:t>Oil</a:t>
            </a:r>
            <a:endParaRPr/>
          </a:p>
          <a:p>
            <a:pPr algn="ctr">
              <a:lnSpc>
                <a:spcPct val="100000"/>
              </a:lnSpc>
            </a:pPr>
            <a:r>
              <a:rPr lang="en-US" sz="800" b="1" strike="noStrike">
                <a:solidFill>
                  <a:srgbClr val="1C1C1C"/>
                </a:solidFill>
                <a:latin typeface="Arial"/>
              </a:rPr>
              <a:t>underground</a:t>
            </a:r>
            <a:endParaRPr/>
          </a:p>
        </p:txBody>
      </p:sp>
      <p:sp>
        <p:nvSpPr>
          <p:cNvPr id="14" name="CustomShape 8"/>
          <p:cNvSpPr/>
          <p:nvPr/>
        </p:nvSpPr>
        <p:spPr>
          <a:xfrm>
            <a:off x="5778552" y="5089990"/>
            <a:ext cx="941400" cy="355673"/>
          </a:xfrm>
          <a:prstGeom prst="ellipse">
            <a:avLst/>
          </a:prstGeom>
          <a:solidFill>
            <a:srgbClr val="99D8FF"/>
          </a:solidFill>
          <a:ln w="9360">
            <a:solidFill>
              <a:srgbClr val="1C1C1C"/>
            </a:solidFill>
            <a:round/>
          </a:ln>
        </p:spPr>
        <p:style>
          <a:lnRef idx="0">
            <a:scrgbClr r="0" g="0" b="0"/>
          </a:lnRef>
          <a:fillRef idx="0">
            <a:scrgbClr r="0" g="0" b="0"/>
          </a:fillRef>
          <a:effectRef idx="0">
            <a:scrgbClr r="0" g="0" b="0"/>
          </a:effectRef>
          <a:fontRef idx="minor"/>
        </p:style>
        <p:txBody>
          <a:bodyPr lIns="45720" rIns="45720" anchor="ctr"/>
          <a:lstStyle/>
          <a:p>
            <a:pPr algn="ctr">
              <a:lnSpc>
                <a:spcPct val="100000"/>
              </a:lnSpc>
            </a:pPr>
            <a:r>
              <a:rPr lang="en-US" sz="800" b="1" strike="noStrike">
                <a:solidFill>
                  <a:srgbClr val="1C1C1C"/>
                </a:solidFill>
                <a:latin typeface="Arial"/>
              </a:rPr>
              <a:t>Oil</a:t>
            </a:r>
            <a:endParaRPr/>
          </a:p>
          <a:p>
            <a:pPr algn="ctr">
              <a:lnSpc>
                <a:spcPct val="100000"/>
              </a:lnSpc>
            </a:pPr>
            <a:r>
              <a:rPr lang="en-US" sz="800" b="1" strike="noStrike">
                <a:solidFill>
                  <a:srgbClr val="1C1C1C"/>
                </a:solidFill>
                <a:latin typeface="Arial"/>
              </a:rPr>
              <a:t>produced</a:t>
            </a:r>
            <a:endParaRPr/>
          </a:p>
        </p:txBody>
      </p:sp>
      <p:sp>
        <p:nvSpPr>
          <p:cNvPr id="15" name="CustomShape 9"/>
          <p:cNvSpPr/>
          <p:nvPr/>
        </p:nvSpPr>
        <p:spPr>
          <a:xfrm>
            <a:off x="4770192" y="4324060"/>
            <a:ext cx="400680" cy="390834"/>
          </a:xfrm>
          <a:prstGeom prst="diamond">
            <a:avLst/>
          </a:prstGeom>
          <a:solidFill>
            <a:srgbClr val="66FF66"/>
          </a:solidFill>
          <a:ln w="9360">
            <a:solidFill>
              <a:srgbClr val="1C1C1C"/>
            </a:solidFill>
            <a:miter/>
          </a:ln>
        </p:spPr>
        <p:style>
          <a:lnRef idx="0">
            <a:scrgbClr r="0" g="0" b="0"/>
          </a:lnRef>
          <a:fillRef idx="0">
            <a:scrgbClr r="0" g="0" b="0"/>
          </a:fillRef>
          <a:effectRef idx="0">
            <a:scrgbClr r="0" g="0" b="0"/>
          </a:effectRef>
          <a:fontRef idx="minor"/>
        </p:style>
        <p:txBody>
          <a:bodyPr wrap="none" anchor="ctr"/>
          <a:lstStyle/>
          <a:p>
            <a:pPr algn="ctr">
              <a:lnSpc>
                <a:spcPct val="100000"/>
              </a:lnSpc>
            </a:pPr>
            <a:r>
              <a:rPr lang="en-US" sz="800" b="1" strike="noStrike">
                <a:solidFill>
                  <a:srgbClr val="1C1C1C"/>
                </a:solidFill>
                <a:latin typeface="Arial"/>
              </a:rPr>
              <a:t>Test</a:t>
            </a:r>
            <a:endParaRPr/>
          </a:p>
          <a:p>
            <a:pPr algn="ctr">
              <a:lnSpc>
                <a:spcPct val="100000"/>
              </a:lnSpc>
            </a:pPr>
            <a:r>
              <a:rPr lang="en-US" sz="800" b="1" strike="noStrike">
                <a:solidFill>
                  <a:srgbClr val="1C1C1C"/>
                </a:solidFill>
                <a:latin typeface="Arial"/>
              </a:rPr>
              <a:t>cost</a:t>
            </a:r>
            <a:endParaRPr/>
          </a:p>
        </p:txBody>
      </p:sp>
      <p:sp>
        <p:nvSpPr>
          <p:cNvPr id="16" name="CustomShape 10"/>
          <p:cNvSpPr/>
          <p:nvPr/>
        </p:nvSpPr>
        <p:spPr>
          <a:xfrm>
            <a:off x="5623392" y="4324060"/>
            <a:ext cx="400680" cy="390834"/>
          </a:xfrm>
          <a:prstGeom prst="diamond">
            <a:avLst/>
          </a:prstGeom>
          <a:solidFill>
            <a:srgbClr val="66FF66"/>
          </a:solidFill>
          <a:ln w="9360">
            <a:solidFill>
              <a:srgbClr val="1C1C1C"/>
            </a:solidFill>
            <a:miter/>
          </a:ln>
        </p:spPr>
        <p:style>
          <a:lnRef idx="0">
            <a:scrgbClr r="0" g="0" b="0"/>
          </a:lnRef>
          <a:fillRef idx="0">
            <a:scrgbClr r="0" g="0" b="0"/>
          </a:fillRef>
          <a:effectRef idx="0">
            <a:scrgbClr r="0" g="0" b="0"/>
          </a:effectRef>
          <a:fontRef idx="minor"/>
        </p:style>
        <p:txBody>
          <a:bodyPr wrap="none" anchor="ctr"/>
          <a:lstStyle/>
          <a:p>
            <a:pPr algn="ctr">
              <a:lnSpc>
                <a:spcPct val="100000"/>
              </a:lnSpc>
            </a:pPr>
            <a:r>
              <a:rPr lang="en-US" sz="800" b="1" strike="noStrike">
                <a:solidFill>
                  <a:srgbClr val="1C1C1C"/>
                </a:solidFill>
                <a:latin typeface="Arial"/>
              </a:rPr>
              <a:t>Drill</a:t>
            </a:r>
            <a:endParaRPr/>
          </a:p>
          <a:p>
            <a:pPr algn="ctr">
              <a:lnSpc>
                <a:spcPct val="100000"/>
              </a:lnSpc>
            </a:pPr>
            <a:r>
              <a:rPr lang="en-US" sz="800" b="1" strike="noStrike">
                <a:solidFill>
                  <a:srgbClr val="1C1C1C"/>
                </a:solidFill>
                <a:latin typeface="Arial"/>
              </a:rPr>
              <a:t>cost</a:t>
            </a:r>
            <a:endParaRPr/>
          </a:p>
        </p:txBody>
      </p:sp>
      <p:sp>
        <p:nvSpPr>
          <p:cNvPr id="17" name="CustomShape 11"/>
          <p:cNvSpPr/>
          <p:nvPr/>
        </p:nvSpPr>
        <p:spPr>
          <a:xfrm>
            <a:off x="6650472" y="5884710"/>
            <a:ext cx="400680" cy="391915"/>
          </a:xfrm>
          <a:prstGeom prst="diamond">
            <a:avLst/>
          </a:prstGeom>
          <a:solidFill>
            <a:srgbClr val="66FF66"/>
          </a:solidFill>
          <a:ln w="9360">
            <a:solidFill>
              <a:srgbClr val="1C1C1C"/>
            </a:solidFill>
            <a:miter/>
          </a:ln>
        </p:spPr>
        <p:style>
          <a:lnRef idx="0">
            <a:scrgbClr r="0" g="0" b="0"/>
          </a:lnRef>
          <a:fillRef idx="0">
            <a:scrgbClr r="0" g="0" b="0"/>
          </a:fillRef>
          <a:effectRef idx="0">
            <a:scrgbClr r="0" g="0" b="0"/>
          </a:effectRef>
          <a:fontRef idx="minor"/>
        </p:style>
        <p:txBody>
          <a:bodyPr wrap="none" anchor="ctr"/>
          <a:lstStyle/>
          <a:p>
            <a:pPr algn="ctr">
              <a:lnSpc>
                <a:spcPct val="100000"/>
              </a:lnSpc>
            </a:pPr>
            <a:r>
              <a:rPr lang="en-US" sz="800" b="1" strike="noStrike">
                <a:solidFill>
                  <a:srgbClr val="1C1C1C"/>
                </a:solidFill>
                <a:latin typeface="Arial"/>
              </a:rPr>
              <a:t>Sales</a:t>
            </a:r>
            <a:endParaRPr/>
          </a:p>
          <a:p>
            <a:pPr algn="ctr">
              <a:lnSpc>
                <a:spcPct val="100000"/>
              </a:lnSpc>
            </a:pPr>
            <a:r>
              <a:rPr lang="en-US" sz="800" b="1" strike="noStrike">
                <a:solidFill>
                  <a:srgbClr val="1C1C1C"/>
                </a:solidFill>
                <a:latin typeface="Arial"/>
              </a:rPr>
              <a:t>cost</a:t>
            </a:r>
            <a:endParaRPr/>
          </a:p>
        </p:txBody>
      </p:sp>
      <p:sp>
        <p:nvSpPr>
          <p:cNvPr id="18" name="CustomShape 12"/>
          <p:cNvSpPr/>
          <p:nvPr/>
        </p:nvSpPr>
        <p:spPr>
          <a:xfrm>
            <a:off x="7113072" y="4298500"/>
            <a:ext cx="451800" cy="443035"/>
          </a:xfrm>
          <a:prstGeom prst="diamond">
            <a:avLst/>
          </a:prstGeom>
          <a:solidFill>
            <a:srgbClr val="66FF66"/>
          </a:solidFill>
          <a:ln w="9360">
            <a:solidFill>
              <a:srgbClr val="1C1C1C"/>
            </a:solidFill>
            <a:miter/>
          </a:ln>
        </p:spPr>
        <p:style>
          <a:lnRef idx="0">
            <a:scrgbClr r="0" g="0" b="0"/>
          </a:lnRef>
          <a:fillRef idx="0">
            <a:scrgbClr r="0" g="0" b="0"/>
          </a:fillRef>
          <a:effectRef idx="0">
            <a:scrgbClr r="0" g="0" b="0"/>
          </a:effectRef>
          <a:fontRef idx="minor"/>
        </p:style>
        <p:txBody>
          <a:bodyPr wrap="none" anchor="ctr"/>
          <a:lstStyle/>
          <a:p>
            <a:pPr algn="ctr">
              <a:lnSpc>
                <a:spcPct val="100000"/>
              </a:lnSpc>
            </a:pPr>
            <a:r>
              <a:rPr lang="en-US" sz="800" b="1" strike="noStrike">
                <a:solidFill>
                  <a:srgbClr val="1C1C1C"/>
                </a:solidFill>
                <a:latin typeface="Arial"/>
              </a:rPr>
              <a:t>Oil </a:t>
            </a:r>
            <a:endParaRPr/>
          </a:p>
          <a:p>
            <a:pPr algn="ctr">
              <a:lnSpc>
                <a:spcPct val="100000"/>
              </a:lnSpc>
            </a:pPr>
            <a:r>
              <a:rPr lang="en-US" sz="800" b="1" strike="noStrike">
                <a:solidFill>
                  <a:srgbClr val="1C1C1C"/>
                </a:solidFill>
                <a:latin typeface="Arial"/>
              </a:rPr>
              <a:t>sales</a:t>
            </a:r>
            <a:endParaRPr/>
          </a:p>
        </p:txBody>
      </p:sp>
      <p:sp>
        <p:nvSpPr>
          <p:cNvPr id="19" name="CustomShape 13"/>
          <p:cNvSpPr/>
          <p:nvPr/>
        </p:nvSpPr>
        <p:spPr>
          <a:xfrm>
            <a:off x="7434643" y="5838699"/>
            <a:ext cx="919080" cy="355673"/>
          </a:xfrm>
          <a:prstGeom prst="ellipse">
            <a:avLst/>
          </a:prstGeom>
          <a:solidFill>
            <a:srgbClr val="99D8FF"/>
          </a:solidFill>
          <a:ln w="9360">
            <a:solidFill>
              <a:srgbClr val="1C1C1C"/>
            </a:solidFill>
            <a:round/>
          </a:ln>
        </p:spPr>
        <p:style>
          <a:lnRef idx="0">
            <a:scrgbClr r="0" g="0" b="0"/>
          </a:lnRef>
          <a:fillRef idx="0">
            <a:scrgbClr r="0" g="0" b="0"/>
          </a:fillRef>
          <a:effectRef idx="0">
            <a:scrgbClr r="0" g="0" b="0"/>
          </a:effectRef>
          <a:fontRef idx="minor"/>
        </p:style>
        <p:txBody>
          <a:bodyPr wrap="none" lIns="45720" rIns="45720" anchor="ctr"/>
          <a:lstStyle/>
          <a:p>
            <a:pPr algn="ctr">
              <a:lnSpc>
                <a:spcPct val="100000"/>
              </a:lnSpc>
            </a:pPr>
            <a:r>
              <a:rPr lang="en-US" sz="800" b="1" strike="noStrike">
                <a:solidFill>
                  <a:srgbClr val="1C1C1C"/>
                </a:solidFill>
                <a:latin typeface="Arial"/>
              </a:rPr>
              <a:t>Market</a:t>
            </a:r>
            <a:endParaRPr/>
          </a:p>
          <a:p>
            <a:pPr algn="ctr">
              <a:lnSpc>
                <a:spcPct val="100000"/>
              </a:lnSpc>
            </a:pPr>
            <a:r>
              <a:rPr lang="en-US" sz="800" b="1" strike="noStrike">
                <a:solidFill>
                  <a:srgbClr val="1C1C1C"/>
                </a:solidFill>
                <a:latin typeface="Arial"/>
              </a:rPr>
              <a:t>information</a:t>
            </a:r>
            <a:endParaRPr/>
          </a:p>
        </p:txBody>
      </p:sp>
      <p:sp>
        <p:nvSpPr>
          <p:cNvPr id="20" name="CustomShape 14"/>
          <p:cNvSpPr/>
          <p:nvPr/>
        </p:nvSpPr>
        <p:spPr>
          <a:xfrm>
            <a:off x="4263672" y="4519836"/>
            <a:ext cx="506520" cy="1082"/>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21" name="CustomShape 15"/>
          <p:cNvSpPr/>
          <p:nvPr/>
        </p:nvSpPr>
        <p:spPr>
          <a:xfrm>
            <a:off x="4229806" y="4562964"/>
            <a:ext cx="185760" cy="466295"/>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22" name="CustomShape 16"/>
          <p:cNvSpPr/>
          <p:nvPr/>
        </p:nvSpPr>
        <p:spPr>
          <a:xfrm>
            <a:off x="4229806" y="4592954"/>
            <a:ext cx="847440" cy="563785"/>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23" name="CustomShape 17"/>
          <p:cNvSpPr/>
          <p:nvPr/>
        </p:nvSpPr>
        <p:spPr>
          <a:xfrm>
            <a:off x="4727712" y="5263505"/>
            <a:ext cx="383400" cy="1082"/>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24" name="CustomShape 18"/>
          <p:cNvSpPr/>
          <p:nvPr/>
        </p:nvSpPr>
        <p:spPr>
          <a:xfrm flipV="1">
            <a:off x="4406952" y="5481956"/>
            <a:ext cx="42120" cy="292382"/>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25" name="CustomShape 19"/>
          <p:cNvSpPr/>
          <p:nvPr/>
        </p:nvSpPr>
        <p:spPr>
          <a:xfrm flipH="1">
            <a:off x="4796112" y="6032747"/>
            <a:ext cx="381960" cy="1082"/>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26" name="CustomShape 20"/>
          <p:cNvSpPr/>
          <p:nvPr/>
        </p:nvSpPr>
        <p:spPr>
          <a:xfrm>
            <a:off x="5447712" y="5263505"/>
            <a:ext cx="332280" cy="1082"/>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27" name="CustomShape 21"/>
          <p:cNvSpPr/>
          <p:nvPr/>
        </p:nvSpPr>
        <p:spPr>
          <a:xfrm flipV="1">
            <a:off x="5241432" y="4611601"/>
            <a:ext cx="415826" cy="529188"/>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28" name="CustomShape 22"/>
          <p:cNvSpPr/>
          <p:nvPr/>
        </p:nvSpPr>
        <p:spPr>
          <a:xfrm flipH="1" flipV="1">
            <a:off x="6005712" y="4596830"/>
            <a:ext cx="226440" cy="466295"/>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29" name="CustomShape 23"/>
          <p:cNvSpPr/>
          <p:nvPr/>
        </p:nvSpPr>
        <p:spPr>
          <a:xfrm flipV="1">
            <a:off x="5756592" y="5481956"/>
            <a:ext cx="494280" cy="292382"/>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30" name="CustomShape 24"/>
          <p:cNvSpPr/>
          <p:nvPr/>
        </p:nvSpPr>
        <p:spPr>
          <a:xfrm>
            <a:off x="6251232" y="5530489"/>
            <a:ext cx="398880" cy="472516"/>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31" name="CustomShape 25"/>
          <p:cNvSpPr/>
          <p:nvPr/>
        </p:nvSpPr>
        <p:spPr>
          <a:xfrm flipH="1">
            <a:off x="7051512" y="5487301"/>
            <a:ext cx="288000" cy="509572"/>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32" name="CustomShape 26"/>
          <p:cNvSpPr/>
          <p:nvPr/>
        </p:nvSpPr>
        <p:spPr>
          <a:xfrm flipH="1" flipV="1">
            <a:off x="7339872" y="5457489"/>
            <a:ext cx="434880" cy="329436"/>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33" name="CustomShape 27"/>
          <p:cNvSpPr/>
          <p:nvPr/>
        </p:nvSpPr>
        <p:spPr>
          <a:xfrm>
            <a:off x="6722112" y="5263908"/>
            <a:ext cx="356400" cy="3516"/>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34" name="CustomShape 28"/>
          <p:cNvSpPr/>
          <p:nvPr/>
        </p:nvSpPr>
        <p:spPr>
          <a:xfrm flipV="1">
            <a:off x="6251232" y="4596830"/>
            <a:ext cx="861120" cy="466295"/>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35" name="CustomShape 29"/>
          <p:cNvSpPr/>
          <p:nvPr/>
        </p:nvSpPr>
        <p:spPr>
          <a:xfrm flipH="1" flipV="1">
            <a:off x="7338072" y="4793821"/>
            <a:ext cx="1440" cy="288595"/>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36" name="CustomShape 30"/>
          <p:cNvSpPr/>
          <p:nvPr/>
        </p:nvSpPr>
        <p:spPr>
          <a:xfrm flipH="1" flipV="1">
            <a:off x="7531366" y="4662952"/>
            <a:ext cx="564480" cy="1172773"/>
          </a:xfrm>
          <a:prstGeom prst="straightConnector1">
            <a:avLst/>
          </a:prstGeom>
          <a:noFill/>
          <a:ln w="9360">
            <a:solidFill>
              <a:srgbClr val="000000"/>
            </a:solidFill>
            <a:round/>
            <a:tailEnd type="triangle" w="med" len="med"/>
          </a:ln>
        </p:spPr>
        <p:style>
          <a:lnRef idx="0">
            <a:scrgbClr r="0" g="0" b="0"/>
          </a:lnRef>
          <a:fillRef idx="0">
            <a:scrgbClr r="0" g="0" b="0"/>
          </a:fillRef>
          <a:effectRef idx="0">
            <a:scrgbClr r="0" g="0" b="0"/>
          </a:effectRef>
          <a:fontRef idx="minor"/>
        </p:style>
      </p:sp>
      <p:sp>
        <p:nvSpPr>
          <p:cNvPr id="37" name="TextBox 36"/>
          <p:cNvSpPr txBox="1"/>
          <p:nvPr/>
        </p:nvSpPr>
        <p:spPr>
          <a:xfrm>
            <a:off x="628111" y="4676925"/>
            <a:ext cx="2954655" cy="1200329"/>
          </a:xfrm>
          <a:prstGeom prst="rect">
            <a:avLst/>
          </a:prstGeom>
          <a:noFill/>
        </p:spPr>
        <p:txBody>
          <a:bodyPr wrap="none" rtlCol="0">
            <a:spAutoFit/>
          </a:bodyPr>
          <a:lstStyle/>
          <a:p>
            <a:r>
              <a:rPr lang="en-US" dirty="0" smtClean="0"/>
              <a:t>Influence diagrams &amp;</a:t>
            </a:r>
          </a:p>
          <a:p>
            <a:r>
              <a:rPr lang="en-US" dirty="0"/>
              <a:t>o</a:t>
            </a:r>
            <a:r>
              <a:rPr lang="en-US" dirty="0" smtClean="0"/>
              <a:t>ptimal decision-making</a:t>
            </a:r>
          </a:p>
          <a:p>
            <a:endParaRPr lang="en-US" dirty="0" smtClean="0"/>
          </a:p>
          <a:p>
            <a:r>
              <a:rPr lang="en-US" dirty="0" smtClean="0"/>
              <a:t>(the “oil wildcatter” problem)</a:t>
            </a:r>
            <a:endParaRPr lang="en-US" dirty="0"/>
          </a:p>
        </p:txBody>
      </p:sp>
      <p:sp>
        <p:nvSpPr>
          <p:cNvPr id="40" name="TextBox 39"/>
          <p:cNvSpPr txBox="1"/>
          <p:nvPr/>
        </p:nvSpPr>
        <p:spPr>
          <a:xfrm>
            <a:off x="656186" y="5782505"/>
            <a:ext cx="2948443" cy="338554"/>
          </a:xfrm>
          <a:prstGeom prst="rect">
            <a:avLst/>
          </a:prstGeom>
          <a:noFill/>
        </p:spPr>
        <p:txBody>
          <a:bodyPr wrap="none" rtlCol="0">
            <a:spAutoFit/>
          </a:bodyPr>
          <a:lstStyle/>
          <a:p>
            <a:r>
              <a:rPr lang="en-US" sz="1600" dirty="0" smtClean="0">
                <a:solidFill>
                  <a:schemeClr val="accent1"/>
                </a:solidFill>
              </a:rPr>
              <a:t>e.g., [</a:t>
            </a:r>
            <a:r>
              <a:rPr lang="en-US" sz="1600" dirty="0" err="1" smtClean="0">
                <a:solidFill>
                  <a:schemeClr val="accent1"/>
                </a:solidFill>
              </a:rPr>
              <a:t>Raiffa</a:t>
            </a:r>
            <a:r>
              <a:rPr lang="en-US" sz="1600" dirty="0" smtClean="0">
                <a:solidFill>
                  <a:schemeClr val="accent1"/>
                </a:solidFill>
              </a:rPr>
              <a:t> 1968; </a:t>
            </a:r>
            <a:r>
              <a:rPr lang="en-US" sz="1600" dirty="0" err="1" smtClean="0">
                <a:solidFill>
                  <a:schemeClr val="accent1"/>
                </a:solidFill>
              </a:rPr>
              <a:t>Shachter</a:t>
            </a:r>
            <a:r>
              <a:rPr lang="en-US" sz="1600" dirty="0" smtClean="0">
                <a:solidFill>
                  <a:schemeClr val="accent1"/>
                </a:solidFill>
              </a:rPr>
              <a:t> 1986]</a:t>
            </a:r>
            <a:endParaRPr lang="en-US" sz="1600" dirty="0">
              <a:solidFill>
                <a:schemeClr val="accent1"/>
              </a:solidFill>
            </a:endParaRPr>
          </a:p>
        </p:txBody>
      </p:sp>
      <p:sp>
        <p:nvSpPr>
          <p:cNvPr id="2" name="Slide Number Placeholder 1"/>
          <p:cNvSpPr>
            <a:spLocks noGrp="1"/>
          </p:cNvSpPr>
          <p:nvPr>
            <p:ph type="sldNum" sz="quarter" idx="12"/>
          </p:nvPr>
        </p:nvSpPr>
        <p:spPr/>
        <p:txBody>
          <a:bodyPr/>
          <a:lstStyle/>
          <a:p>
            <a:fld id="{7C7EBC6B-15C4-40EC-9541-A04D2D5C7D2C}" type="slidenum">
              <a:rPr lang="en-US" smtClean="0"/>
              <a:t>3</a:t>
            </a:fld>
            <a:endParaRPr lang="en-US"/>
          </a:p>
        </p:txBody>
      </p:sp>
      <p:pic>
        <p:nvPicPr>
          <p:cNvPr id="38" name="Picture 37"/>
          <p:cNvPicPr>
            <a:picLocks noChangeAspect="1"/>
          </p:cNvPicPr>
          <p:nvPr>
            <p:custDataLst>
              <p:tags r:id="rId2"/>
            </p:custDataLst>
          </p:nvPr>
        </p:nvPicPr>
        <p:blipFill>
          <a:blip r:embed="rId8">
            <a:extLst>
              <a:ext uri="{28A0092B-C50C-407E-A947-70E740481C1C}">
                <a14:useLocalDpi xmlns:a14="http://schemas.microsoft.com/office/drawing/2010/main" val="0"/>
              </a:ext>
            </a:extLst>
          </a:blip>
          <a:stretch>
            <a:fillRect/>
          </a:stretch>
        </p:blipFill>
        <p:spPr>
          <a:xfrm>
            <a:off x="4958947" y="1822962"/>
            <a:ext cx="3371850" cy="295275"/>
          </a:xfrm>
          <a:prstGeom prst="rect">
            <a:avLst/>
          </a:prstGeom>
        </p:spPr>
      </p:pic>
      <p:pic>
        <p:nvPicPr>
          <p:cNvPr id="46" name="Picture 45" descr="TP_tmp.png"/>
          <p:cNvPicPr>
            <a:picLocks noChangeAspect="1"/>
          </p:cNvPicPr>
          <p:nvPr>
            <p:custDataLst>
              <p:tags r:id="rId3"/>
            </p:custDataLst>
          </p:nvPr>
        </p:nvPicPr>
        <p:blipFill>
          <a:blip r:embed="rId9">
            <a:extLst>
              <a:ext uri="{28A0092B-C50C-407E-A947-70E740481C1C}">
                <a14:useLocalDpi xmlns:a14="http://schemas.microsoft.com/office/drawing/2010/main" val="0"/>
              </a:ext>
            </a:extLst>
          </a:blip>
          <a:stretch>
            <a:fillRect/>
          </a:stretch>
        </p:blipFill>
        <p:spPr bwMode="auto">
          <a:xfrm>
            <a:off x="4449072" y="3513903"/>
            <a:ext cx="2006522" cy="544981"/>
          </a:xfrm>
          <a:prstGeom prst="rect">
            <a:avLst/>
          </a:prstGeom>
          <a:noFill/>
          <a:ln w="9525" cap="flat" cmpd="sng" algn="ctr">
            <a:no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7357" dir="2700000" rotWithShape="0">
                    <a:scrgbClr r="0" g="0" b="0"/>
                  </a:outerShdw>
                </a:effectLst>
              </a14:hiddenEffects>
            </a:ext>
            <a:ext uri="{31F19639-BCED-4a60-ADC4-E9642A236FB7}">
              <a14:hiddenScene3d xmlns="" xmlns:a14="http://schemas.microsoft.com/office/drawing/2010/main">
                <a:camera prst="orthographicFront">
                  <a:rot lat="0" lon="0" rev="0"/>
                </a:camera>
                <a:lightRig rig="threePt" dir="t">
                  <a:rot lat="0" lon="0" rev="0"/>
                </a:lightRig>
              </a14:hiddenScene3d>
            </a:ext>
            <a:ext uri="{E45631CC-5BF2-4c18-A39C-3461C7D3F71A}">
              <a14:hiddenSp3d xmlns="" xmlns:a14="http://schemas.microsoft.com/office/drawing/2010/main" extrusionH="457200">
                <a:contourClr>
                  <a:srgbClr val="000000"/>
                </a:contourClr>
              </a14:hiddenSp3d>
            </a:ext>
            <a:ext uri="{53640926-AAD7-44d8-BBD7-CCE9431645EC}">
              <a14:shadowObscured xmlns="" xmlns:a14="http://schemas.microsoft.com/office/drawing/2010/main"/>
            </a:ext>
          </a:extLst>
        </p:spPr>
      </p:pic>
      <p:pic>
        <p:nvPicPr>
          <p:cNvPr id="45" name="Picture 44" descr="TP_tmp.png"/>
          <p:cNvPicPr>
            <a:picLocks noChangeAspect="1"/>
          </p:cNvPicPr>
          <p:nvPr>
            <p:custDataLst>
              <p:tags r:id="rId4"/>
            </p:custDataLst>
          </p:nvPr>
        </p:nvPicPr>
        <p:blipFill>
          <a:blip r:embed="rId10">
            <a:extLst>
              <a:ext uri="{28A0092B-C50C-407E-A947-70E740481C1C}">
                <a14:useLocalDpi xmlns:a14="http://schemas.microsoft.com/office/drawing/2010/main" val="0"/>
              </a:ext>
            </a:extLst>
          </a:blip>
          <a:stretch>
            <a:fillRect/>
          </a:stretch>
        </p:blipFill>
        <p:spPr bwMode="auto">
          <a:xfrm>
            <a:off x="4455558" y="2908954"/>
            <a:ext cx="2752155" cy="599479"/>
          </a:xfrm>
          <a:prstGeom prst="rect">
            <a:avLst/>
          </a:prstGeom>
          <a:noFill/>
          <a:ln w="9525" cap="flat" cmpd="sng" algn="ctr">
            <a:noFill/>
            <a:prstDash val="solid"/>
            <a:round/>
            <a:headEnd type="none" w="med" len="med"/>
            <a:tailEnd type="none" w="med" len="med"/>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7357" dir="2700000" rotWithShape="0">
                    <a:scrgbClr r="0" g="0" b="0"/>
                  </a:outerShdw>
                </a:effectLst>
              </a14:hiddenEffects>
            </a:ext>
            <a:ext uri="{31F19639-BCED-4a60-ADC4-E9642A236FB7}">
              <a14:hiddenScene3d xmlns="" xmlns:a14="http://schemas.microsoft.com/office/drawing/2010/main">
                <a:camera prst="orthographicFront">
                  <a:rot lat="0" lon="0" rev="0"/>
                </a:camera>
                <a:lightRig rig="threePt" dir="t">
                  <a:rot lat="0" lon="0" rev="0"/>
                </a:lightRig>
              </a14:hiddenScene3d>
            </a:ext>
            <a:ext uri="{E45631CC-5BF2-4c18-A39C-3461C7D3F71A}">
              <a14:hiddenSp3d xmlns="" xmlns:a14="http://schemas.microsoft.com/office/drawing/2010/main" extrusionH="457200">
                <a:contourClr>
                  <a:srgbClr val="000000"/>
                </a:contourClr>
              </a14:hiddenSp3d>
            </a:ext>
            <a:ext uri="{53640926-AAD7-44d8-BBD7-CCE9431645EC}">
              <a14:shadowObscured xmlns="" xmlns:a14="http://schemas.microsoft.com/office/drawing/2010/main"/>
            </a:ext>
          </a:extLst>
        </p:spPr>
      </p:pic>
    </p:spTree>
    <p:extLst>
      <p:ext uri="{BB962C8B-B14F-4D97-AF65-F5344CB8AC3E}">
        <p14:creationId xmlns:p14="http://schemas.microsoft.com/office/powerpoint/2010/main" val="2113755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458">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458">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458">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Bounding Marginal </a:t>
            </a:r>
            <a:r>
              <a:rPr lang="en-US" dirty="0" smtClean="0"/>
              <a:t>MAP</a:t>
            </a:r>
            <a:endParaRPr lang="en-US" dirty="0"/>
          </a:p>
        </p:txBody>
      </p:sp>
      <p:sp>
        <p:nvSpPr>
          <p:cNvPr id="4" name="Content Placeholder 3"/>
          <p:cNvSpPr>
            <a:spLocks noGrp="1"/>
          </p:cNvSpPr>
          <p:nvPr>
            <p:ph idx="1"/>
          </p:nvPr>
        </p:nvSpPr>
        <p:spPr>
          <a:xfrm>
            <a:off x="374664" y="989110"/>
            <a:ext cx="4919203" cy="3776893"/>
          </a:xfrm>
        </p:spPr>
        <p:txBody>
          <a:bodyPr>
            <a:noAutofit/>
          </a:bodyPr>
          <a:lstStyle/>
          <a:p>
            <a:r>
              <a:rPr lang="en-US" sz="2400" dirty="0" err="1"/>
              <a:t>Variational</a:t>
            </a:r>
            <a:r>
              <a:rPr lang="en-US" sz="2400" dirty="0"/>
              <a:t> bounds</a:t>
            </a:r>
          </a:p>
          <a:p>
            <a:pPr lvl="1"/>
            <a:r>
              <a:rPr lang="en-US" sz="1800" dirty="0"/>
              <a:t>e.g., approximate elimination methods </a:t>
            </a:r>
            <a:r>
              <a:rPr lang="en-US" sz="1600" dirty="0">
                <a:solidFill>
                  <a:srgbClr val="4F81BD"/>
                </a:solidFill>
              </a:rPr>
              <a:t>[Liu &amp; </a:t>
            </a:r>
            <a:r>
              <a:rPr lang="en-US" sz="1600" dirty="0" err="1">
                <a:solidFill>
                  <a:srgbClr val="4F81BD"/>
                </a:solidFill>
              </a:rPr>
              <a:t>Ihler</a:t>
            </a:r>
            <a:r>
              <a:rPr lang="en-US" sz="1600" dirty="0">
                <a:solidFill>
                  <a:srgbClr val="4F81BD"/>
                </a:solidFill>
              </a:rPr>
              <a:t> 2011; </a:t>
            </a:r>
            <a:r>
              <a:rPr lang="en-US" sz="1600" dirty="0" err="1">
                <a:solidFill>
                  <a:srgbClr val="4F81BD"/>
                </a:solidFill>
              </a:rPr>
              <a:t>Dechter</a:t>
            </a:r>
            <a:r>
              <a:rPr lang="en-US" sz="1600" dirty="0">
                <a:solidFill>
                  <a:srgbClr val="4F81BD"/>
                </a:solidFill>
              </a:rPr>
              <a:t> &amp; </a:t>
            </a:r>
            <a:r>
              <a:rPr lang="en-US" sz="1600" dirty="0" err="1">
                <a:solidFill>
                  <a:srgbClr val="4F81BD"/>
                </a:solidFill>
              </a:rPr>
              <a:t>Rish</a:t>
            </a:r>
            <a:r>
              <a:rPr lang="en-US" sz="1600" dirty="0">
                <a:solidFill>
                  <a:srgbClr val="4F81BD"/>
                </a:solidFill>
              </a:rPr>
              <a:t> 2003; Ping et al., 2015]</a:t>
            </a:r>
          </a:p>
          <a:p>
            <a:r>
              <a:rPr lang="en-US" sz="2400" dirty="0" smtClean="0"/>
              <a:t>Monte </a:t>
            </a:r>
            <a:r>
              <a:rPr lang="en-US" sz="2400" dirty="0"/>
              <a:t>Carlo methods</a:t>
            </a:r>
          </a:p>
          <a:p>
            <a:pPr lvl="1"/>
            <a:r>
              <a:rPr lang="en-US" sz="1800" dirty="0"/>
              <a:t>e.g., random hashing based </a:t>
            </a:r>
            <a:r>
              <a:rPr lang="en-US" sz="1600" dirty="0">
                <a:solidFill>
                  <a:srgbClr val="4F81BD"/>
                </a:solidFill>
              </a:rPr>
              <a:t>[</a:t>
            </a:r>
            <a:r>
              <a:rPr lang="en-US" sz="1600" dirty="0" err="1">
                <a:solidFill>
                  <a:srgbClr val="4F81BD"/>
                </a:solidFill>
              </a:rPr>
              <a:t>Xue</a:t>
            </a:r>
            <a:r>
              <a:rPr lang="en-US" sz="1600" dirty="0">
                <a:solidFill>
                  <a:srgbClr val="4F81BD"/>
                </a:solidFill>
              </a:rPr>
              <a:t> et al. 2016]</a:t>
            </a:r>
          </a:p>
          <a:p>
            <a:r>
              <a:rPr lang="en-US" sz="2400" dirty="0" smtClean="0"/>
              <a:t>Search </a:t>
            </a:r>
            <a:r>
              <a:rPr lang="en-US" sz="2400" dirty="0"/>
              <a:t>algorithms</a:t>
            </a:r>
          </a:p>
          <a:p>
            <a:pPr lvl="1">
              <a:buClr>
                <a:srgbClr val="4F81BD"/>
              </a:buClr>
            </a:pPr>
            <a:r>
              <a:rPr lang="en-US" sz="1800" dirty="0"/>
              <a:t>e.g., heuristic search on AND/OR search spaces </a:t>
            </a:r>
            <a:r>
              <a:rPr lang="en-US" sz="1600" dirty="0">
                <a:solidFill>
                  <a:srgbClr val="4F81BD"/>
                </a:solidFill>
              </a:rPr>
              <a:t>[</a:t>
            </a:r>
            <a:r>
              <a:rPr lang="da-DK" sz="1600" dirty="0">
                <a:solidFill>
                  <a:srgbClr val="4F81BD"/>
                </a:solidFill>
              </a:rPr>
              <a:t>Marinescu et al., 2017; 2015; 2014; Lee et al., 2016</a:t>
            </a:r>
            <a:r>
              <a:rPr lang="en-US" sz="1600" dirty="0" smtClean="0">
                <a:solidFill>
                  <a:srgbClr val="4F81BD"/>
                </a:solidFill>
              </a:rPr>
              <a:t>]</a:t>
            </a:r>
            <a:endParaRPr lang="en-US" sz="1600" dirty="0">
              <a:solidFill>
                <a:srgbClr val="4F81BD"/>
              </a:solidFill>
            </a:endParaRPr>
          </a:p>
        </p:txBody>
      </p:sp>
      <p:grpSp>
        <p:nvGrpSpPr>
          <p:cNvPr id="5" name="Group 4"/>
          <p:cNvGrpSpPr/>
          <p:nvPr/>
        </p:nvGrpSpPr>
        <p:grpSpPr>
          <a:xfrm>
            <a:off x="5300608" y="1222473"/>
            <a:ext cx="3584748" cy="2595391"/>
            <a:chOff x="5217478" y="1000793"/>
            <a:chExt cx="3584748" cy="2595391"/>
          </a:xfrm>
        </p:grpSpPr>
        <p:grpSp>
          <p:nvGrpSpPr>
            <p:cNvPr id="15" name="Group 14"/>
            <p:cNvGrpSpPr/>
            <p:nvPr/>
          </p:nvGrpSpPr>
          <p:grpSpPr>
            <a:xfrm>
              <a:off x="5217478" y="1000793"/>
              <a:ext cx="3584748" cy="2595391"/>
              <a:chOff x="2962758" y="1302"/>
              <a:chExt cx="2761282" cy="1380641"/>
            </a:xfrm>
          </p:grpSpPr>
          <p:sp>
            <p:nvSpPr>
              <p:cNvPr id="16" name="Rounded Rectangle 15"/>
              <p:cNvSpPr/>
              <p:nvPr/>
            </p:nvSpPr>
            <p:spPr>
              <a:xfrm>
                <a:off x="2962758" y="1302"/>
                <a:ext cx="2761282" cy="1380641"/>
              </a:xfrm>
              <a:prstGeom prst="roundRect">
                <a:avLst>
                  <a:gd name="adj" fmla="val 10000"/>
                </a:avLst>
              </a:prstGeom>
              <a:ln>
                <a:solidFill>
                  <a:srgbClr val="4F81BD"/>
                </a:solidFill>
              </a:ln>
            </p:spPr>
            <p:style>
              <a:lnRef idx="2">
                <a:schemeClr val="accent6">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7" name="Rounded Rectangle 4"/>
              <p:cNvSpPr/>
              <p:nvPr/>
            </p:nvSpPr>
            <p:spPr>
              <a:xfrm>
                <a:off x="3003196" y="41740"/>
                <a:ext cx="2680406" cy="657709"/>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7160" tIns="137160" rIns="137160" bIns="137160" numCol="1" spcCol="1270" anchor="t" anchorCtr="0">
                <a:noAutofit/>
              </a:bodyPr>
              <a:lstStyle/>
              <a:p>
                <a:pPr lvl="0" algn="ctr" defTabSz="1600200">
                  <a:lnSpc>
                    <a:spcPct val="90000"/>
                  </a:lnSpc>
                  <a:spcBef>
                    <a:spcPct val="0"/>
                  </a:spcBef>
                  <a:spcAft>
                    <a:spcPct val="35000"/>
                  </a:spcAft>
                </a:pPr>
                <a:r>
                  <a:rPr lang="en-US" sz="2000" b="1" dirty="0" err="1"/>
                  <a:t>V</a:t>
                </a:r>
                <a:r>
                  <a:rPr lang="en-US" sz="2000" b="1" kern="1200" dirty="0" err="1" smtClean="0"/>
                  <a:t>ariational</a:t>
                </a:r>
                <a:r>
                  <a:rPr lang="en-US" sz="2000" b="1" kern="1200" dirty="0" smtClean="0"/>
                  <a:t> </a:t>
                </a:r>
                <a:r>
                  <a:rPr lang="en-US" sz="2000" b="1" dirty="0" smtClean="0"/>
                  <a:t>bound</a:t>
                </a:r>
                <a:r>
                  <a:rPr lang="en-US" sz="2000" b="1" kern="1200" dirty="0" smtClean="0"/>
                  <a:t>s</a:t>
                </a:r>
                <a:endParaRPr lang="en-US" sz="2000" b="1" kern="1200" dirty="0" smtClean="0"/>
              </a:p>
              <a:p>
                <a:pPr lvl="0" algn="ctr" defTabSz="1600200">
                  <a:lnSpc>
                    <a:spcPct val="90000"/>
                  </a:lnSpc>
                  <a:spcBef>
                    <a:spcPct val="0"/>
                  </a:spcBef>
                  <a:spcAft>
                    <a:spcPct val="35000"/>
                  </a:spcAft>
                </a:pPr>
                <a:r>
                  <a:rPr lang="en-US" dirty="0" smtClean="0"/>
                  <a:t>Reason over small subsets of variables at a time</a:t>
                </a:r>
                <a:endParaRPr lang="en-US" kern="1200" dirty="0" smtClean="0"/>
              </a:p>
              <a:p>
                <a:pPr lvl="0" algn="ctr" defTabSz="1600200">
                  <a:lnSpc>
                    <a:spcPct val="90000"/>
                  </a:lnSpc>
                  <a:spcBef>
                    <a:spcPct val="0"/>
                  </a:spcBef>
                  <a:spcAft>
                    <a:spcPct val="35000"/>
                  </a:spcAft>
                </a:pPr>
                <a:endParaRPr lang="en-US" sz="2400" b="1" dirty="0"/>
              </a:p>
              <a:p>
                <a:pPr lvl="0" algn="ctr" defTabSz="1600200">
                  <a:lnSpc>
                    <a:spcPct val="90000"/>
                  </a:lnSpc>
                  <a:spcBef>
                    <a:spcPct val="0"/>
                  </a:spcBef>
                  <a:spcAft>
                    <a:spcPct val="35000"/>
                  </a:spcAft>
                </a:pPr>
                <a:endParaRPr lang="en-US" sz="2400" b="1" kern="1200" dirty="0" smtClean="0"/>
              </a:p>
            </p:txBody>
          </p:sp>
        </p:grpSp>
        <p:grpSp>
          <p:nvGrpSpPr>
            <p:cNvPr id="25" name="Group 24"/>
            <p:cNvGrpSpPr/>
            <p:nvPr/>
          </p:nvGrpSpPr>
          <p:grpSpPr>
            <a:xfrm>
              <a:off x="6091954" y="2256765"/>
              <a:ext cx="1737455" cy="1167877"/>
              <a:chOff x="5407046" y="3246970"/>
              <a:chExt cx="3605143" cy="2205457"/>
            </a:xfrm>
          </p:grpSpPr>
          <p:sp>
            <p:nvSpPr>
              <p:cNvPr id="26" name="Oval 25"/>
              <p:cNvSpPr/>
              <p:nvPr/>
            </p:nvSpPr>
            <p:spPr>
              <a:xfrm>
                <a:off x="5407046" y="3311689"/>
                <a:ext cx="1468473" cy="2140738"/>
              </a:xfrm>
              <a:prstGeom prst="ellipse">
                <a:avLst/>
              </a:prstGeom>
              <a:solidFill>
                <a:srgbClr val="008000">
                  <a:alpha val="20000"/>
                </a:srgbClr>
              </a:solidFill>
              <a:ln w="57150" cmpd="sng">
                <a:solidFill>
                  <a:srgbClr val="CCFFCC">
                    <a:alpha val="0"/>
                  </a:srgbClr>
                </a:solidFill>
              </a:ln>
              <a:effectLst/>
            </p:spPr>
            <p:style>
              <a:lnRef idx="1">
                <a:schemeClr val="accent1"/>
              </a:lnRef>
              <a:fillRef idx="3">
                <a:schemeClr val="accent1"/>
              </a:fillRef>
              <a:effectRef idx="2">
                <a:schemeClr val="accent1"/>
              </a:effectRef>
              <a:fontRef idx="minor">
                <a:schemeClr val="lt1"/>
              </a:fontRef>
            </p:style>
          </p:sp>
          <p:sp>
            <p:nvSpPr>
              <p:cNvPr id="27" name="Oval 26"/>
              <p:cNvSpPr/>
              <p:nvPr/>
            </p:nvSpPr>
            <p:spPr>
              <a:xfrm>
                <a:off x="7441404" y="3246970"/>
                <a:ext cx="1570785" cy="2029546"/>
              </a:xfrm>
              <a:prstGeom prst="ellipse">
                <a:avLst/>
              </a:prstGeom>
              <a:solidFill>
                <a:srgbClr val="FF6600">
                  <a:alpha val="18000"/>
                </a:srgbClr>
              </a:solidFill>
              <a:ln w="57150" cmpd="sng">
                <a:solidFill>
                  <a:schemeClr val="bg1">
                    <a:alpha val="0"/>
                  </a:schemeClr>
                </a:solidFill>
              </a:ln>
              <a:effectLst/>
            </p:spPr>
            <p:style>
              <a:lnRef idx="1">
                <a:schemeClr val="accent1"/>
              </a:lnRef>
              <a:fillRef idx="3">
                <a:schemeClr val="accent1"/>
              </a:fillRef>
              <a:effectRef idx="2">
                <a:schemeClr val="accent1"/>
              </a:effectRef>
              <a:fontRef idx="minor">
                <a:schemeClr val="lt1"/>
              </a:fontRef>
            </p:style>
          </p:sp>
          <p:grpSp>
            <p:nvGrpSpPr>
              <p:cNvPr id="28" name="Group 96"/>
              <p:cNvGrpSpPr>
                <a:grpSpLocks noChangeAspect="1"/>
              </p:cNvGrpSpPr>
              <p:nvPr/>
            </p:nvGrpSpPr>
            <p:grpSpPr>
              <a:xfrm>
                <a:off x="5741966" y="3437639"/>
                <a:ext cx="3049210" cy="1952233"/>
                <a:chOff x="5618809" y="4641224"/>
                <a:chExt cx="2886353" cy="1847966"/>
              </a:xfrm>
            </p:grpSpPr>
            <p:sp>
              <p:nvSpPr>
                <p:cNvPr id="41" name="Oval 40"/>
                <p:cNvSpPr>
                  <a:spLocks noChangeAspect="1"/>
                </p:cNvSpPr>
                <p:nvPr/>
              </p:nvSpPr>
              <p:spPr>
                <a:xfrm>
                  <a:off x="7526546" y="4641224"/>
                  <a:ext cx="214602" cy="214602"/>
                </a:xfrm>
                <a:prstGeom prst="ellipse">
                  <a:avLst/>
                </a:prstGeom>
                <a:solidFill>
                  <a:schemeClr val="bg1">
                    <a:alpha val="0"/>
                  </a:schemeClr>
                </a:solidFill>
                <a:ln w="57150" cap="flat" cmpd="sng" algn="ctr">
                  <a:solidFill>
                    <a:srgbClr val="FF66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sp>
            <p:sp>
              <p:nvSpPr>
                <p:cNvPr id="42" name="Oval 41"/>
                <p:cNvSpPr>
                  <a:spLocks noChangeAspect="1"/>
                </p:cNvSpPr>
                <p:nvPr/>
              </p:nvSpPr>
              <p:spPr>
                <a:xfrm>
                  <a:off x="7846586" y="6009129"/>
                  <a:ext cx="214602" cy="214602"/>
                </a:xfrm>
                <a:prstGeom prst="ellipse">
                  <a:avLst/>
                </a:prstGeom>
                <a:solidFill>
                  <a:schemeClr val="bg1">
                    <a:alpha val="0"/>
                  </a:schemeClr>
                </a:solidFill>
                <a:ln w="57150" cap="flat" cmpd="sng" algn="ctr">
                  <a:solidFill>
                    <a:srgbClr val="FF66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sp>
            <p:sp>
              <p:nvSpPr>
                <p:cNvPr id="43" name="Oval 42"/>
                <p:cNvSpPr>
                  <a:spLocks noChangeAspect="1"/>
                </p:cNvSpPr>
                <p:nvPr/>
              </p:nvSpPr>
              <p:spPr>
                <a:xfrm>
                  <a:off x="5618809" y="6274588"/>
                  <a:ext cx="214602" cy="214602"/>
                </a:xfrm>
                <a:prstGeom prst="ellipse">
                  <a:avLst/>
                </a:prstGeom>
                <a:solidFill>
                  <a:schemeClr val="bg1">
                    <a:alpha val="0"/>
                  </a:schemeClr>
                </a:solidFill>
                <a:ln w="57150" cap="flat" cmpd="sng" algn="ctr">
                  <a:solidFill>
                    <a:srgbClr val="008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sp>
            <p:cxnSp>
              <p:nvCxnSpPr>
                <p:cNvPr id="44" name="Straight Connector 43"/>
                <p:cNvCxnSpPr>
                  <a:stCxn id="41" idx="4"/>
                  <a:endCxn id="42" idx="0"/>
                </p:cNvCxnSpPr>
                <p:nvPr/>
              </p:nvCxnSpPr>
              <p:spPr>
                <a:xfrm rot="16200000" flipH="1">
                  <a:off x="7217216" y="5272458"/>
                  <a:ext cx="1153302" cy="320040"/>
                </a:xfrm>
                <a:prstGeom prst="line">
                  <a:avLst/>
                </a:prstGeom>
                <a:ln w="57150" cap="flat" cmpd="sng" algn="ctr">
                  <a:solidFill>
                    <a:srgbClr val="FF66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a:stCxn id="43" idx="6"/>
                  <a:endCxn id="42" idx="2"/>
                </p:cNvCxnSpPr>
                <p:nvPr/>
              </p:nvCxnSpPr>
              <p:spPr>
                <a:xfrm flipV="1">
                  <a:off x="5833411" y="6116430"/>
                  <a:ext cx="2013174" cy="265458"/>
                </a:xfrm>
                <a:prstGeom prst="line">
                  <a:avLst/>
                </a:prstGeom>
                <a:ln w="57150" cap="flat" cmpd="sng" algn="ctr">
                  <a:solidFill>
                    <a:schemeClr val="accent4">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a:stCxn id="52" idx="1"/>
                  <a:endCxn id="41" idx="5"/>
                </p:cNvCxnSpPr>
                <p:nvPr/>
              </p:nvCxnSpPr>
              <p:spPr>
                <a:xfrm rot="16200000" flipV="1">
                  <a:off x="7892221" y="4641900"/>
                  <a:ext cx="247269" cy="612268"/>
                </a:xfrm>
                <a:prstGeom prst="line">
                  <a:avLst/>
                </a:prstGeom>
                <a:ln w="57150" cap="flat" cmpd="sng" algn="ctr">
                  <a:solidFill>
                    <a:srgbClr val="FF66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7" name="Oval 46"/>
                <p:cNvSpPr>
                  <a:spLocks noChangeAspect="1"/>
                </p:cNvSpPr>
                <p:nvPr/>
              </p:nvSpPr>
              <p:spPr>
                <a:xfrm>
                  <a:off x="5695008" y="5192548"/>
                  <a:ext cx="214602" cy="214602"/>
                </a:xfrm>
                <a:prstGeom prst="ellipse">
                  <a:avLst/>
                </a:prstGeom>
                <a:solidFill>
                  <a:schemeClr val="bg1">
                    <a:alpha val="0"/>
                  </a:schemeClr>
                </a:solidFill>
                <a:ln w="57150" cap="flat" cmpd="sng" algn="ctr">
                  <a:solidFill>
                    <a:srgbClr val="008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sp>
            <p:cxnSp>
              <p:nvCxnSpPr>
                <p:cNvPr id="48" name="Straight Connector 47"/>
                <p:cNvCxnSpPr>
                  <a:stCxn id="43" idx="0"/>
                  <a:endCxn id="47" idx="4"/>
                </p:cNvCxnSpPr>
                <p:nvPr/>
              </p:nvCxnSpPr>
              <p:spPr>
                <a:xfrm rot="5400000" flipH="1" flipV="1">
                  <a:off x="5330491" y="5802769"/>
                  <a:ext cx="867437" cy="76200"/>
                </a:xfrm>
                <a:prstGeom prst="line">
                  <a:avLst/>
                </a:prstGeom>
                <a:ln w="57150" cap="flat" cmpd="sng" algn="ctr">
                  <a:solidFill>
                    <a:srgbClr val="008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a:stCxn id="51" idx="6"/>
                  <a:endCxn id="41" idx="2"/>
                </p:cNvCxnSpPr>
                <p:nvPr/>
              </p:nvCxnSpPr>
              <p:spPr>
                <a:xfrm flipV="1">
                  <a:off x="6397164" y="4748526"/>
                  <a:ext cx="1129381" cy="105438"/>
                </a:xfrm>
                <a:prstGeom prst="line">
                  <a:avLst/>
                </a:prstGeom>
                <a:ln w="57150" cap="flat" cmpd="sng" algn="ctr">
                  <a:solidFill>
                    <a:srgbClr val="B3A2C7"/>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a:stCxn id="47" idx="5"/>
                  <a:endCxn id="42" idx="1"/>
                </p:cNvCxnSpPr>
                <p:nvPr/>
              </p:nvCxnSpPr>
              <p:spPr>
                <a:xfrm rot="16200000" flipH="1">
                  <a:off x="6545681" y="4708224"/>
                  <a:ext cx="664835" cy="1999830"/>
                </a:xfrm>
                <a:prstGeom prst="line">
                  <a:avLst/>
                </a:prstGeom>
                <a:ln w="57150" cap="flat" cmpd="sng" algn="ctr">
                  <a:solidFill>
                    <a:schemeClr val="accent4">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1" name="Oval 50"/>
                <p:cNvSpPr>
                  <a:spLocks noChangeAspect="1"/>
                </p:cNvSpPr>
                <p:nvPr/>
              </p:nvSpPr>
              <p:spPr>
                <a:xfrm>
                  <a:off x="6182562" y="4746664"/>
                  <a:ext cx="214602" cy="214602"/>
                </a:xfrm>
                <a:prstGeom prst="ellipse">
                  <a:avLst/>
                </a:prstGeom>
                <a:solidFill>
                  <a:schemeClr val="bg1">
                    <a:alpha val="0"/>
                  </a:schemeClr>
                </a:solidFill>
                <a:ln w="57150" cap="flat" cmpd="sng" algn="ctr">
                  <a:solidFill>
                    <a:srgbClr val="008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sp>
            <p:sp>
              <p:nvSpPr>
                <p:cNvPr id="52" name="Oval 51"/>
                <p:cNvSpPr>
                  <a:spLocks noChangeAspect="1"/>
                </p:cNvSpPr>
                <p:nvPr/>
              </p:nvSpPr>
              <p:spPr>
                <a:xfrm>
                  <a:off x="8290560" y="5040241"/>
                  <a:ext cx="214602" cy="214602"/>
                </a:xfrm>
                <a:prstGeom prst="ellipse">
                  <a:avLst/>
                </a:prstGeom>
                <a:solidFill>
                  <a:schemeClr val="bg1">
                    <a:alpha val="0"/>
                  </a:schemeClr>
                </a:solidFill>
                <a:ln w="57150" cap="flat" cmpd="sng" algn="ctr">
                  <a:solidFill>
                    <a:srgbClr val="FF66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sp>
            <p:cxnSp>
              <p:nvCxnSpPr>
                <p:cNvPr id="53" name="Straight Connector 52"/>
                <p:cNvCxnSpPr>
                  <a:stCxn id="47" idx="7"/>
                  <a:endCxn id="51" idx="3"/>
                </p:cNvCxnSpPr>
                <p:nvPr/>
              </p:nvCxnSpPr>
              <p:spPr>
                <a:xfrm rot="5400000" flipH="1" flipV="1">
                  <a:off x="5899018" y="4909004"/>
                  <a:ext cx="294137" cy="335806"/>
                </a:xfrm>
                <a:prstGeom prst="line">
                  <a:avLst/>
                </a:prstGeom>
                <a:ln w="57150" cap="flat" cmpd="sng" algn="ctr">
                  <a:solidFill>
                    <a:srgbClr val="008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a:stCxn id="43" idx="7"/>
                  <a:endCxn id="52" idx="3"/>
                </p:cNvCxnSpPr>
                <p:nvPr/>
              </p:nvCxnSpPr>
              <p:spPr>
                <a:xfrm rot="5400000" flipH="1" flipV="1">
                  <a:off x="6520687" y="4504713"/>
                  <a:ext cx="1082599" cy="2520005"/>
                </a:xfrm>
                <a:prstGeom prst="line">
                  <a:avLst/>
                </a:prstGeom>
                <a:ln w="57150" cap="flat" cmpd="sng" algn="ctr">
                  <a:solidFill>
                    <a:schemeClr val="accent4">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a:stCxn id="42" idx="7"/>
                  <a:endCxn id="52" idx="4"/>
                </p:cNvCxnSpPr>
                <p:nvPr/>
              </p:nvCxnSpPr>
              <p:spPr>
                <a:xfrm rot="5400000" flipH="1" flipV="1">
                  <a:off x="7820955" y="5463650"/>
                  <a:ext cx="785713" cy="368102"/>
                </a:xfrm>
                <a:prstGeom prst="line">
                  <a:avLst/>
                </a:prstGeom>
                <a:ln w="57150" cap="flat" cmpd="sng" algn="ctr">
                  <a:solidFill>
                    <a:srgbClr val="FF66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a:stCxn id="51" idx="4"/>
                  <a:endCxn id="43" idx="7"/>
                </p:cNvCxnSpPr>
                <p:nvPr/>
              </p:nvCxnSpPr>
              <p:spPr>
                <a:xfrm rot="5400000">
                  <a:off x="5373548" y="5389701"/>
                  <a:ext cx="1344749" cy="487880"/>
                </a:xfrm>
                <a:prstGeom prst="line">
                  <a:avLst/>
                </a:prstGeom>
                <a:ln w="57150" cap="flat" cmpd="sng" algn="ctr">
                  <a:solidFill>
                    <a:srgbClr val="008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cxnSp>
            <p:nvCxnSpPr>
              <p:cNvPr id="29" name="Straight Connector 28"/>
              <p:cNvCxnSpPr/>
              <p:nvPr/>
            </p:nvCxnSpPr>
            <p:spPr>
              <a:xfrm flipV="1">
                <a:off x="6285610" y="5263921"/>
                <a:ext cx="971356" cy="79145"/>
              </a:xfrm>
              <a:prstGeom prst="line">
                <a:avLst/>
              </a:prstGeom>
              <a:ln w="38100" cap="flat" cmpd="sng" algn="ctr">
                <a:solidFill>
                  <a:srgbClr val="660066">
                    <a:alpha val="70000"/>
                  </a:srgbClr>
                </a:solidFill>
                <a:prstDash val="solid"/>
                <a:round/>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rot="5400000" flipH="1" flipV="1">
                <a:off x="5575965" y="4725591"/>
                <a:ext cx="376881" cy="37688"/>
              </a:xfrm>
              <a:prstGeom prst="line">
                <a:avLst/>
              </a:prstGeom>
              <a:ln w="38100" cap="flat" cmpd="sng" algn="ctr">
                <a:solidFill>
                  <a:srgbClr val="008000">
                    <a:alpha val="70000"/>
                  </a:srgbClr>
                </a:solidFill>
                <a:prstDash val="solid"/>
                <a:round/>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V="1">
                <a:off x="6821967" y="3437640"/>
                <a:ext cx="587661" cy="1"/>
              </a:xfrm>
              <a:prstGeom prst="line">
                <a:avLst/>
              </a:prstGeom>
              <a:ln w="38100" cap="flat" cmpd="sng" algn="ctr">
                <a:solidFill>
                  <a:srgbClr val="660066">
                    <a:alpha val="70000"/>
                  </a:srgbClr>
                </a:solidFill>
                <a:prstDash val="solid"/>
                <a:round/>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a:cxnSpLocks noChangeAspect="1"/>
              </p:cNvCxnSpPr>
              <p:nvPr/>
            </p:nvCxnSpPr>
            <p:spPr>
              <a:xfrm rot="16200000" flipH="1">
                <a:off x="6571461" y="4249096"/>
                <a:ext cx="212267" cy="604562"/>
              </a:xfrm>
              <a:prstGeom prst="line">
                <a:avLst/>
              </a:prstGeom>
              <a:ln w="38100" cap="flat" cmpd="sng" algn="ctr">
                <a:solidFill>
                  <a:srgbClr val="660066">
                    <a:alpha val="70000"/>
                  </a:srgbClr>
                </a:solidFill>
                <a:prstDash val="solid"/>
                <a:round/>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a:cxnSpLocks noChangeAspect="1"/>
              </p:cNvCxnSpPr>
              <p:nvPr/>
            </p:nvCxnSpPr>
            <p:spPr>
              <a:xfrm rot="5400000" flipH="1" flipV="1">
                <a:off x="5989512" y="3631455"/>
                <a:ext cx="211353" cy="251461"/>
              </a:xfrm>
              <a:prstGeom prst="line">
                <a:avLst/>
              </a:prstGeom>
              <a:ln w="38100" cap="flat" cmpd="sng" algn="ctr">
                <a:solidFill>
                  <a:srgbClr val="008000">
                    <a:alpha val="70000"/>
                  </a:srgbClr>
                </a:solidFill>
                <a:prstDash val="solid"/>
                <a:round/>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a:cxnSpLocks noChangeAspect="1"/>
              </p:cNvCxnSpPr>
              <p:nvPr/>
            </p:nvCxnSpPr>
            <p:spPr>
              <a:xfrm rot="5400000">
                <a:off x="5845523" y="4485867"/>
                <a:ext cx="420868" cy="151140"/>
              </a:xfrm>
              <a:prstGeom prst="line">
                <a:avLst/>
              </a:prstGeom>
              <a:ln w="38100" cap="flat" cmpd="sng" algn="ctr">
                <a:solidFill>
                  <a:srgbClr val="008000">
                    <a:alpha val="70000"/>
                  </a:srgbClr>
                </a:solidFill>
                <a:prstDash val="solid"/>
                <a:round/>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a:cxnSpLocks noChangeAspect="1"/>
              </p:cNvCxnSpPr>
              <p:nvPr/>
            </p:nvCxnSpPr>
            <p:spPr>
              <a:xfrm rot="16200000" flipH="1">
                <a:off x="7879177" y="4200884"/>
                <a:ext cx="639796" cy="120912"/>
              </a:xfrm>
              <a:prstGeom prst="line">
                <a:avLst/>
              </a:prstGeom>
              <a:ln w="38100" cap="flat" cmpd="sng" algn="ctr">
                <a:solidFill>
                  <a:srgbClr val="FF6600">
                    <a:alpha val="70000"/>
                  </a:srgbClr>
                </a:solidFill>
                <a:prstDash val="solid"/>
                <a:round/>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a:cxnSpLocks noChangeAspect="1"/>
              </p:cNvCxnSpPr>
              <p:nvPr/>
            </p:nvCxnSpPr>
            <p:spPr>
              <a:xfrm rot="16200000" flipV="1">
                <a:off x="8329835" y="3502906"/>
                <a:ext cx="121368" cy="377851"/>
              </a:xfrm>
              <a:prstGeom prst="line">
                <a:avLst/>
              </a:prstGeom>
              <a:ln w="38100" cap="flat" cmpd="sng" algn="ctr">
                <a:solidFill>
                  <a:srgbClr val="FF6600">
                    <a:alpha val="70000"/>
                  </a:srgbClr>
                </a:solidFill>
                <a:prstDash val="solid"/>
                <a:round/>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a:cxnSpLocks noChangeAspect="1"/>
              </p:cNvCxnSpPr>
              <p:nvPr/>
            </p:nvCxnSpPr>
            <p:spPr>
              <a:xfrm rot="5400000" flipH="1" flipV="1">
                <a:off x="8559068" y="4462651"/>
                <a:ext cx="317845" cy="151140"/>
              </a:xfrm>
              <a:prstGeom prst="line">
                <a:avLst/>
              </a:prstGeom>
              <a:ln w="38100" cap="flat" cmpd="sng" algn="ctr">
                <a:solidFill>
                  <a:srgbClr val="FF6600">
                    <a:alpha val="70000"/>
                  </a:srgbClr>
                </a:solidFill>
                <a:prstDash val="solid"/>
                <a:round/>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V="1">
                <a:off x="6769613" y="4949045"/>
                <a:ext cx="971356" cy="79145"/>
              </a:xfrm>
              <a:prstGeom prst="line">
                <a:avLst/>
              </a:prstGeom>
              <a:ln w="38100" cap="flat" cmpd="sng" algn="ctr">
                <a:solidFill>
                  <a:srgbClr val="FF6600">
                    <a:alpha val="60000"/>
                  </a:srgbClr>
                </a:solidFill>
                <a:prstDash val="solid"/>
                <a:round/>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flipV="1">
                <a:off x="7170485" y="3752516"/>
                <a:ext cx="534237" cy="1"/>
              </a:xfrm>
              <a:prstGeom prst="line">
                <a:avLst/>
              </a:prstGeom>
              <a:ln w="38100" cap="flat" cmpd="sng" algn="ctr">
                <a:solidFill>
                  <a:srgbClr val="FF6600">
                    <a:alpha val="60000"/>
                  </a:srgbClr>
                </a:solidFill>
                <a:prstDash val="solid"/>
                <a:round/>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a:cxnSpLocks noChangeAspect="1"/>
              </p:cNvCxnSpPr>
              <p:nvPr/>
            </p:nvCxnSpPr>
            <p:spPr>
              <a:xfrm rot="5400000" flipH="1" flipV="1">
                <a:off x="7624437" y="3888047"/>
                <a:ext cx="272660" cy="755702"/>
              </a:xfrm>
              <a:prstGeom prst="line">
                <a:avLst/>
              </a:prstGeom>
              <a:ln w="38100" cap="flat" cmpd="sng" algn="ctr">
                <a:solidFill>
                  <a:srgbClr val="FF6600">
                    <a:alpha val="60000"/>
                  </a:srgbClr>
                </a:solidFill>
                <a:prstDash val="solid"/>
                <a:round/>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grpSp>
        <p:nvGrpSpPr>
          <p:cNvPr id="18" name="Group 17"/>
          <p:cNvGrpSpPr/>
          <p:nvPr/>
        </p:nvGrpSpPr>
        <p:grpSpPr>
          <a:xfrm>
            <a:off x="5285075" y="4319476"/>
            <a:ext cx="3600281" cy="2415960"/>
            <a:chOff x="2950793" y="108526"/>
            <a:chExt cx="2773247" cy="1273417"/>
          </a:xfrm>
        </p:grpSpPr>
        <p:sp>
          <p:nvSpPr>
            <p:cNvPr id="19" name="Rounded Rectangle 18"/>
            <p:cNvSpPr/>
            <p:nvPr/>
          </p:nvSpPr>
          <p:spPr>
            <a:xfrm>
              <a:off x="2962758" y="108526"/>
              <a:ext cx="2761282" cy="1273417"/>
            </a:xfrm>
            <a:prstGeom prst="roundRect">
              <a:avLst>
                <a:gd name="adj" fmla="val 10000"/>
              </a:avLst>
            </a:prstGeom>
            <a:ln>
              <a:solidFill>
                <a:srgbClr val="4F81BD"/>
              </a:solidFill>
            </a:ln>
          </p:spPr>
          <p:style>
            <a:lnRef idx="2">
              <a:schemeClr val="accent6">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0" name="Rounded Rectangle 4"/>
            <p:cNvSpPr/>
            <p:nvPr/>
          </p:nvSpPr>
          <p:spPr>
            <a:xfrm>
              <a:off x="2950793" y="166868"/>
              <a:ext cx="2680406" cy="657709"/>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7160" tIns="137160" rIns="137160" bIns="137160" numCol="1" spcCol="1270" anchor="t" anchorCtr="0">
              <a:noAutofit/>
            </a:bodyPr>
            <a:lstStyle/>
            <a:p>
              <a:pPr lvl="0" algn="ctr" defTabSz="1600200">
                <a:lnSpc>
                  <a:spcPct val="90000"/>
                </a:lnSpc>
                <a:spcBef>
                  <a:spcPct val="0"/>
                </a:spcBef>
                <a:spcAft>
                  <a:spcPct val="35000"/>
                </a:spcAft>
              </a:pPr>
              <a:r>
                <a:rPr lang="en-US" sz="2000" b="1" dirty="0" smtClean="0"/>
                <a:t>S</a:t>
              </a:r>
              <a:r>
                <a:rPr lang="en-US" sz="2000" b="1" dirty="0" smtClean="0"/>
                <a:t>earch algorithms</a:t>
              </a:r>
              <a:endParaRPr lang="en-US" sz="2000" b="1" kern="1200" dirty="0" smtClean="0"/>
            </a:p>
            <a:p>
              <a:pPr lvl="0" algn="ctr" defTabSz="1600200">
                <a:lnSpc>
                  <a:spcPct val="90000"/>
                </a:lnSpc>
                <a:spcBef>
                  <a:spcPct val="0"/>
                </a:spcBef>
                <a:spcAft>
                  <a:spcPct val="35000"/>
                </a:spcAft>
              </a:pPr>
              <a:r>
                <a:rPr lang="en-US" dirty="0" smtClean="0"/>
                <a:t>Structured enumeration over all possible states</a:t>
              </a:r>
              <a:endParaRPr lang="en-US" kern="1200" dirty="0" smtClean="0"/>
            </a:p>
            <a:p>
              <a:pPr lvl="0" algn="ctr" defTabSz="1600200">
                <a:lnSpc>
                  <a:spcPct val="90000"/>
                </a:lnSpc>
                <a:spcBef>
                  <a:spcPct val="0"/>
                </a:spcBef>
                <a:spcAft>
                  <a:spcPct val="35000"/>
                </a:spcAft>
              </a:pPr>
              <a:endParaRPr lang="en-US" sz="2400" b="1" dirty="0"/>
            </a:p>
            <a:p>
              <a:pPr lvl="0" algn="ctr" defTabSz="1600200">
                <a:lnSpc>
                  <a:spcPct val="90000"/>
                </a:lnSpc>
                <a:spcBef>
                  <a:spcPct val="0"/>
                </a:spcBef>
                <a:spcAft>
                  <a:spcPct val="35000"/>
                </a:spcAft>
              </a:pPr>
              <a:endParaRPr lang="en-US" sz="2400" b="1" kern="1200" dirty="0" smtClean="0"/>
            </a:p>
          </p:txBody>
        </p:sp>
      </p:grpSp>
      <p:grpSp>
        <p:nvGrpSpPr>
          <p:cNvPr id="89" name="Group 20"/>
          <p:cNvGrpSpPr>
            <a:grpSpLocks/>
          </p:cNvGrpSpPr>
          <p:nvPr/>
        </p:nvGrpSpPr>
        <p:grpSpPr bwMode="auto">
          <a:xfrm>
            <a:off x="5508700" y="5693045"/>
            <a:ext cx="3047058" cy="867276"/>
            <a:chOff x="44" y="2351"/>
            <a:chExt cx="5649" cy="1518"/>
          </a:xfrm>
          <a:solidFill>
            <a:srgbClr val="FFE58D"/>
          </a:solidFill>
        </p:grpSpPr>
        <p:cxnSp>
          <p:nvCxnSpPr>
            <p:cNvPr id="90" name="AutoShape 21"/>
            <p:cNvCxnSpPr>
              <a:cxnSpLocks noChangeShapeType="1"/>
              <a:stCxn id="330" idx="2"/>
              <a:endCxn id="91" idx="0"/>
            </p:cNvCxnSpPr>
            <p:nvPr/>
          </p:nvCxnSpPr>
          <p:spPr bwMode="auto">
            <a:xfrm flipH="1">
              <a:off x="684" y="2844"/>
              <a:ext cx="331" cy="139"/>
            </a:xfrm>
            <a:prstGeom prst="straightConnector1">
              <a:avLst/>
            </a:prstGeom>
            <a:grpFill/>
            <a:ln w="9525">
              <a:solidFill>
                <a:srgbClr val="000000"/>
              </a:solidFill>
              <a:round/>
              <a:headEnd/>
              <a:tailEnd/>
            </a:ln>
          </p:spPr>
        </p:cxnSp>
        <p:sp>
          <p:nvSpPr>
            <p:cNvPr id="91" name="Rectangle 22"/>
            <p:cNvSpPr>
              <a:spLocks noChangeAspect="1" noChangeArrowheads="1"/>
            </p:cNvSpPr>
            <p:nvPr/>
          </p:nvSpPr>
          <p:spPr bwMode="auto">
            <a:xfrm>
              <a:off x="634" y="2983"/>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cxnSp>
          <p:nvCxnSpPr>
            <p:cNvPr id="92" name="AutoShape 23"/>
            <p:cNvCxnSpPr>
              <a:cxnSpLocks noChangeShapeType="1"/>
              <a:stCxn id="93" idx="0"/>
              <a:endCxn id="330" idx="2"/>
            </p:cNvCxnSpPr>
            <p:nvPr/>
          </p:nvCxnSpPr>
          <p:spPr bwMode="auto">
            <a:xfrm flipH="1" flipV="1">
              <a:off x="1015" y="2844"/>
              <a:ext cx="331" cy="139"/>
            </a:xfrm>
            <a:prstGeom prst="straightConnector1">
              <a:avLst/>
            </a:prstGeom>
            <a:grpFill/>
            <a:ln w="9525">
              <a:solidFill>
                <a:srgbClr val="000000"/>
              </a:solidFill>
              <a:round/>
              <a:headEnd/>
              <a:tailEnd/>
            </a:ln>
          </p:spPr>
        </p:cxnSp>
        <p:sp>
          <p:nvSpPr>
            <p:cNvPr id="93" name="Rectangle 24"/>
            <p:cNvSpPr>
              <a:spLocks noChangeAspect="1" noChangeArrowheads="1"/>
            </p:cNvSpPr>
            <p:nvPr/>
          </p:nvSpPr>
          <p:spPr bwMode="auto">
            <a:xfrm>
              <a:off x="1296" y="2983"/>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94" name="AutoShape 25"/>
            <p:cNvCxnSpPr>
              <a:cxnSpLocks noChangeShapeType="1"/>
              <a:stCxn id="332" idx="2"/>
              <a:endCxn id="95" idx="0"/>
            </p:cNvCxnSpPr>
            <p:nvPr/>
          </p:nvCxnSpPr>
          <p:spPr bwMode="auto">
            <a:xfrm flipH="1">
              <a:off x="2013" y="2844"/>
              <a:ext cx="330" cy="139"/>
            </a:xfrm>
            <a:prstGeom prst="straightConnector1">
              <a:avLst/>
            </a:prstGeom>
            <a:grpFill/>
            <a:ln w="9525">
              <a:solidFill>
                <a:srgbClr val="000000"/>
              </a:solidFill>
              <a:round/>
              <a:headEnd/>
              <a:tailEnd/>
            </a:ln>
          </p:spPr>
        </p:cxnSp>
        <p:sp>
          <p:nvSpPr>
            <p:cNvPr id="95" name="Rectangle 26"/>
            <p:cNvSpPr>
              <a:spLocks noChangeAspect="1" noChangeArrowheads="1"/>
            </p:cNvSpPr>
            <p:nvPr/>
          </p:nvSpPr>
          <p:spPr bwMode="auto">
            <a:xfrm>
              <a:off x="1964" y="2983"/>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cxnSp>
          <p:nvCxnSpPr>
            <p:cNvPr id="96" name="AutoShape 27"/>
            <p:cNvCxnSpPr>
              <a:cxnSpLocks noChangeShapeType="1"/>
              <a:stCxn id="97" idx="0"/>
              <a:endCxn id="332" idx="2"/>
            </p:cNvCxnSpPr>
            <p:nvPr/>
          </p:nvCxnSpPr>
          <p:spPr bwMode="auto">
            <a:xfrm flipH="1" flipV="1">
              <a:off x="2344" y="2844"/>
              <a:ext cx="331" cy="139"/>
            </a:xfrm>
            <a:prstGeom prst="straightConnector1">
              <a:avLst/>
            </a:prstGeom>
            <a:grpFill/>
            <a:ln w="9525">
              <a:solidFill>
                <a:srgbClr val="000000"/>
              </a:solidFill>
              <a:round/>
              <a:headEnd/>
              <a:tailEnd/>
            </a:ln>
          </p:spPr>
        </p:cxnSp>
        <p:sp>
          <p:nvSpPr>
            <p:cNvPr id="97" name="Rectangle 28"/>
            <p:cNvSpPr>
              <a:spLocks noChangeAspect="1" noChangeArrowheads="1"/>
            </p:cNvSpPr>
            <p:nvPr/>
          </p:nvSpPr>
          <p:spPr bwMode="auto">
            <a:xfrm>
              <a:off x="2625" y="2983"/>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98" name="AutoShape 29"/>
            <p:cNvCxnSpPr>
              <a:cxnSpLocks noChangeShapeType="1"/>
              <a:stCxn id="334" idx="2"/>
              <a:endCxn id="99" idx="0"/>
            </p:cNvCxnSpPr>
            <p:nvPr/>
          </p:nvCxnSpPr>
          <p:spPr bwMode="auto">
            <a:xfrm flipH="1">
              <a:off x="3364" y="2844"/>
              <a:ext cx="331" cy="139"/>
            </a:xfrm>
            <a:prstGeom prst="straightConnector1">
              <a:avLst/>
            </a:prstGeom>
            <a:grpFill/>
            <a:ln w="9525">
              <a:solidFill>
                <a:srgbClr val="000000"/>
              </a:solidFill>
              <a:round/>
              <a:headEnd/>
              <a:tailEnd/>
            </a:ln>
          </p:spPr>
        </p:cxnSp>
        <p:sp>
          <p:nvSpPr>
            <p:cNvPr id="99" name="Rectangle 30"/>
            <p:cNvSpPr>
              <a:spLocks noChangeAspect="1" noChangeArrowheads="1"/>
            </p:cNvSpPr>
            <p:nvPr/>
          </p:nvSpPr>
          <p:spPr bwMode="auto">
            <a:xfrm>
              <a:off x="3314" y="2983"/>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cxnSp>
          <p:nvCxnSpPr>
            <p:cNvPr id="100" name="AutoShape 31"/>
            <p:cNvCxnSpPr>
              <a:cxnSpLocks noChangeShapeType="1"/>
              <a:stCxn id="101" idx="0"/>
              <a:endCxn id="334" idx="2"/>
            </p:cNvCxnSpPr>
            <p:nvPr/>
          </p:nvCxnSpPr>
          <p:spPr bwMode="auto">
            <a:xfrm flipH="1" flipV="1">
              <a:off x="3695" y="2844"/>
              <a:ext cx="331" cy="139"/>
            </a:xfrm>
            <a:prstGeom prst="straightConnector1">
              <a:avLst/>
            </a:prstGeom>
            <a:grpFill/>
            <a:ln w="9525">
              <a:solidFill>
                <a:srgbClr val="000000"/>
              </a:solidFill>
              <a:round/>
              <a:headEnd/>
              <a:tailEnd/>
            </a:ln>
          </p:spPr>
        </p:cxnSp>
        <p:sp>
          <p:nvSpPr>
            <p:cNvPr id="101" name="Rectangle 32"/>
            <p:cNvSpPr>
              <a:spLocks noChangeAspect="1" noChangeArrowheads="1"/>
            </p:cNvSpPr>
            <p:nvPr/>
          </p:nvSpPr>
          <p:spPr bwMode="auto">
            <a:xfrm>
              <a:off x="3976" y="2983"/>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102" name="AutoShape 33"/>
            <p:cNvCxnSpPr>
              <a:cxnSpLocks noChangeShapeType="1"/>
              <a:stCxn id="336" idx="2"/>
              <a:endCxn id="103" idx="0"/>
            </p:cNvCxnSpPr>
            <p:nvPr/>
          </p:nvCxnSpPr>
          <p:spPr bwMode="auto">
            <a:xfrm flipH="1">
              <a:off x="4691" y="2844"/>
              <a:ext cx="332" cy="139"/>
            </a:xfrm>
            <a:prstGeom prst="straightConnector1">
              <a:avLst/>
            </a:prstGeom>
            <a:grpFill/>
            <a:ln w="9525">
              <a:solidFill>
                <a:srgbClr val="000000"/>
              </a:solidFill>
              <a:round/>
              <a:headEnd/>
              <a:tailEnd/>
            </a:ln>
          </p:spPr>
        </p:cxnSp>
        <p:sp>
          <p:nvSpPr>
            <p:cNvPr id="103" name="Rectangle 34"/>
            <p:cNvSpPr>
              <a:spLocks noChangeAspect="1" noChangeArrowheads="1"/>
            </p:cNvSpPr>
            <p:nvPr/>
          </p:nvSpPr>
          <p:spPr bwMode="auto">
            <a:xfrm>
              <a:off x="4642" y="2983"/>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dirty="0">
                  <a:solidFill>
                    <a:srgbClr val="000000"/>
                  </a:solidFill>
                  <a:cs typeface="Arial" charset="0"/>
                </a:rPr>
                <a:t>0</a:t>
              </a:r>
            </a:p>
          </p:txBody>
        </p:sp>
        <p:cxnSp>
          <p:nvCxnSpPr>
            <p:cNvPr id="104" name="AutoShape 35"/>
            <p:cNvCxnSpPr>
              <a:cxnSpLocks noChangeShapeType="1"/>
              <a:stCxn id="105" idx="0"/>
              <a:endCxn id="336" idx="2"/>
            </p:cNvCxnSpPr>
            <p:nvPr/>
          </p:nvCxnSpPr>
          <p:spPr bwMode="auto">
            <a:xfrm flipH="1" flipV="1">
              <a:off x="5024" y="2844"/>
              <a:ext cx="330" cy="139"/>
            </a:xfrm>
            <a:prstGeom prst="straightConnector1">
              <a:avLst/>
            </a:prstGeom>
            <a:grpFill/>
            <a:ln w="9525">
              <a:solidFill>
                <a:srgbClr val="000000"/>
              </a:solidFill>
              <a:round/>
              <a:headEnd/>
              <a:tailEnd/>
            </a:ln>
          </p:spPr>
        </p:cxnSp>
        <p:sp>
          <p:nvSpPr>
            <p:cNvPr id="105" name="Rectangle 36"/>
            <p:cNvSpPr>
              <a:spLocks noChangeAspect="1" noChangeArrowheads="1"/>
            </p:cNvSpPr>
            <p:nvPr/>
          </p:nvSpPr>
          <p:spPr bwMode="auto">
            <a:xfrm>
              <a:off x="5304" y="2983"/>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sp>
          <p:nvSpPr>
            <p:cNvPr id="106" name="Rectangle 37"/>
            <p:cNvSpPr>
              <a:spLocks noChangeAspect="1" noChangeArrowheads="1"/>
            </p:cNvSpPr>
            <p:nvPr/>
          </p:nvSpPr>
          <p:spPr bwMode="auto">
            <a:xfrm>
              <a:off x="468" y="322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cxnSp>
          <p:nvCxnSpPr>
            <p:cNvPr id="107" name="AutoShape 38"/>
            <p:cNvCxnSpPr>
              <a:cxnSpLocks noChangeShapeType="1"/>
              <a:stCxn id="91" idx="2"/>
              <a:endCxn id="106" idx="0"/>
            </p:cNvCxnSpPr>
            <p:nvPr/>
          </p:nvCxnSpPr>
          <p:spPr bwMode="auto">
            <a:xfrm flipH="1">
              <a:off x="517" y="3085"/>
              <a:ext cx="166" cy="137"/>
            </a:xfrm>
            <a:prstGeom prst="straightConnector1">
              <a:avLst/>
            </a:prstGeom>
            <a:grpFill/>
            <a:ln w="9525">
              <a:solidFill>
                <a:srgbClr val="000000"/>
              </a:solidFill>
              <a:round/>
              <a:headEnd/>
              <a:tailEnd/>
            </a:ln>
          </p:spPr>
        </p:cxnSp>
        <p:cxnSp>
          <p:nvCxnSpPr>
            <p:cNvPr id="108" name="AutoShape 39"/>
            <p:cNvCxnSpPr>
              <a:cxnSpLocks noChangeShapeType="1"/>
              <a:stCxn id="91" idx="2"/>
              <a:endCxn id="109" idx="0"/>
            </p:cNvCxnSpPr>
            <p:nvPr/>
          </p:nvCxnSpPr>
          <p:spPr bwMode="auto">
            <a:xfrm>
              <a:off x="684" y="3085"/>
              <a:ext cx="168" cy="137"/>
            </a:xfrm>
            <a:prstGeom prst="straightConnector1">
              <a:avLst/>
            </a:prstGeom>
            <a:grpFill/>
            <a:ln w="9525">
              <a:solidFill>
                <a:srgbClr val="000000"/>
              </a:solidFill>
              <a:round/>
              <a:headEnd/>
              <a:tailEnd/>
            </a:ln>
          </p:spPr>
        </p:cxnSp>
        <p:sp>
          <p:nvSpPr>
            <p:cNvPr id="109" name="Rectangle 40"/>
            <p:cNvSpPr>
              <a:spLocks noChangeAspect="1" noChangeArrowheads="1"/>
            </p:cNvSpPr>
            <p:nvPr/>
          </p:nvSpPr>
          <p:spPr bwMode="auto">
            <a:xfrm>
              <a:off x="802" y="322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sp>
          <p:nvSpPr>
            <p:cNvPr id="110" name="Rectangle 41"/>
            <p:cNvSpPr>
              <a:spLocks noChangeAspect="1" noChangeArrowheads="1"/>
            </p:cNvSpPr>
            <p:nvPr/>
          </p:nvSpPr>
          <p:spPr bwMode="auto">
            <a:xfrm>
              <a:off x="1131" y="322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cxnSp>
          <p:nvCxnSpPr>
            <p:cNvPr id="111" name="AutoShape 42"/>
            <p:cNvCxnSpPr>
              <a:cxnSpLocks noChangeShapeType="1"/>
              <a:stCxn id="93" idx="2"/>
              <a:endCxn id="110" idx="0"/>
            </p:cNvCxnSpPr>
            <p:nvPr/>
          </p:nvCxnSpPr>
          <p:spPr bwMode="auto">
            <a:xfrm flipH="1">
              <a:off x="1181" y="3085"/>
              <a:ext cx="165" cy="137"/>
            </a:xfrm>
            <a:prstGeom prst="straightConnector1">
              <a:avLst/>
            </a:prstGeom>
            <a:grpFill/>
            <a:ln w="9525">
              <a:solidFill>
                <a:srgbClr val="000000"/>
              </a:solidFill>
              <a:round/>
              <a:headEnd/>
              <a:tailEnd/>
            </a:ln>
          </p:spPr>
        </p:cxnSp>
        <p:cxnSp>
          <p:nvCxnSpPr>
            <p:cNvPr id="112" name="AutoShape 43"/>
            <p:cNvCxnSpPr>
              <a:cxnSpLocks noChangeShapeType="1"/>
              <a:stCxn id="93" idx="2"/>
              <a:endCxn id="113" idx="0"/>
            </p:cNvCxnSpPr>
            <p:nvPr/>
          </p:nvCxnSpPr>
          <p:spPr bwMode="auto">
            <a:xfrm>
              <a:off x="1346" y="3085"/>
              <a:ext cx="166" cy="137"/>
            </a:xfrm>
            <a:prstGeom prst="straightConnector1">
              <a:avLst/>
            </a:prstGeom>
            <a:grpFill/>
            <a:ln w="9525">
              <a:solidFill>
                <a:srgbClr val="000000"/>
              </a:solidFill>
              <a:round/>
              <a:headEnd/>
              <a:tailEnd/>
            </a:ln>
          </p:spPr>
        </p:cxnSp>
        <p:sp>
          <p:nvSpPr>
            <p:cNvPr id="113" name="Rectangle 44"/>
            <p:cNvSpPr>
              <a:spLocks noChangeAspect="1" noChangeArrowheads="1"/>
            </p:cNvSpPr>
            <p:nvPr/>
          </p:nvSpPr>
          <p:spPr bwMode="auto">
            <a:xfrm>
              <a:off x="1462" y="322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sp>
          <p:nvSpPr>
            <p:cNvPr id="114" name="Rectangle 45"/>
            <p:cNvSpPr>
              <a:spLocks noChangeAspect="1" noChangeArrowheads="1"/>
            </p:cNvSpPr>
            <p:nvPr/>
          </p:nvSpPr>
          <p:spPr bwMode="auto">
            <a:xfrm>
              <a:off x="1798" y="322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cxnSp>
          <p:nvCxnSpPr>
            <p:cNvPr id="115" name="AutoShape 46"/>
            <p:cNvCxnSpPr>
              <a:cxnSpLocks noChangeShapeType="1"/>
              <a:stCxn id="95" idx="2"/>
              <a:endCxn id="114" idx="0"/>
            </p:cNvCxnSpPr>
            <p:nvPr/>
          </p:nvCxnSpPr>
          <p:spPr bwMode="auto">
            <a:xfrm flipH="1">
              <a:off x="1848" y="3085"/>
              <a:ext cx="166" cy="137"/>
            </a:xfrm>
            <a:prstGeom prst="straightConnector1">
              <a:avLst/>
            </a:prstGeom>
            <a:grpFill/>
            <a:ln w="9525">
              <a:solidFill>
                <a:srgbClr val="000000"/>
              </a:solidFill>
              <a:round/>
              <a:headEnd/>
              <a:tailEnd/>
            </a:ln>
          </p:spPr>
        </p:cxnSp>
        <p:cxnSp>
          <p:nvCxnSpPr>
            <p:cNvPr id="116" name="AutoShape 47"/>
            <p:cNvCxnSpPr>
              <a:cxnSpLocks noChangeShapeType="1"/>
              <a:stCxn id="95" idx="2"/>
              <a:endCxn id="117" idx="0"/>
            </p:cNvCxnSpPr>
            <p:nvPr/>
          </p:nvCxnSpPr>
          <p:spPr bwMode="auto">
            <a:xfrm>
              <a:off x="2013" y="3085"/>
              <a:ext cx="167" cy="137"/>
            </a:xfrm>
            <a:prstGeom prst="straightConnector1">
              <a:avLst/>
            </a:prstGeom>
            <a:grpFill/>
            <a:ln w="9525">
              <a:solidFill>
                <a:srgbClr val="000000"/>
              </a:solidFill>
              <a:round/>
              <a:headEnd/>
              <a:tailEnd/>
            </a:ln>
          </p:spPr>
        </p:cxnSp>
        <p:sp>
          <p:nvSpPr>
            <p:cNvPr id="117" name="Rectangle 48"/>
            <p:cNvSpPr>
              <a:spLocks noChangeAspect="1" noChangeArrowheads="1"/>
            </p:cNvSpPr>
            <p:nvPr/>
          </p:nvSpPr>
          <p:spPr bwMode="auto">
            <a:xfrm>
              <a:off x="2131" y="322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sp>
          <p:nvSpPr>
            <p:cNvPr id="118" name="Rectangle 49"/>
            <p:cNvSpPr>
              <a:spLocks noChangeAspect="1" noChangeArrowheads="1"/>
            </p:cNvSpPr>
            <p:nvPr/>
          </p:nvSpPr>
          <p:spPr bwMode="auto">
            <a:xfrm>
              <a:off x="2458" y="322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cxnSp>
          <p:nvCxnSpPr>
            <p:cNvPr id="119" name="AutoShape 50"/>
            <p:cNvCxnSpPr>
              <a:cxnSpLocks noChangeShapeType="1"/>
              <a:stCxn id="97" idx="2"/>
              <a:endCxn id="118" idx="0"/>
            </p:cNvCxnSpPr>
            <p:nvPr/>
          </p:nvCxnSpPr>
          <p:spPr bwMode="auto">
            <a:xfrm flipH="1">
              <a:off x="2508" y="3085"/>
              <a:ext cx="167" cy="137"/>
            </a:xfrm>
            <a:prstGeom prst="straightConnector1">
              <a:avLst/>
            </a:prstGeom>
            <a:grpFill/>
            <a:ln w="9525">
              <a:solidFill>
                <a:srgbClr val="000000"/>
              </a:solidFill>
              <a:round/>
              <a:headEnd/>
              <a:tailEnd/>
            </a:ln>
          </p:spPr>
        </p:cxnSp>
        <p:cxnSp>
          <p:nvCxnSpPr>
            <p:cNvPr id="120" name="AutoShape 51"/>
            <p:cNvCxnSpPr>
              <a:cxnSpLocks noChangeShapeType="1"/>
              <a:stCxn id="97" idx="2"/>
              <a:endCxn id="121" idx="0"/>
            </p:cNvCxnSpPr>
            <p:nvPr/>
          </p:nvCxnSpPr>
          <p:spPr bwMode="auto">
            <a:xfrm>
              <a:off x="2675" y="3085"/>
              <a:ext cx="166" cy="137"/>
            </a:xfrm>
            <a:prstGeom prst="straightConnector1">
              <a:avLst/>
            </a:prstGeom>
            <a:grpFill/>
            <a:ln w="9525">
              <a:solidFill>
                <a:srgbClr val="000000"/>
              </a:solidFill>
              <a:round/>
              <a:headEnd/>
              <a:tailEnd/>
            </a:ln>
          </p:spPr>
        </p:cxnSp>
        <p:sp>
          <p:nvSpPr>
            <p:cNvPr id="121" name="Rectangle 52"/>
            <p:cNvSpPr>
              <a:spLocks noChangeAspect="1" noChangeArrowheads="1"/>
            </p:cNvSpPr>
            <p:nvPr/>
          </p:nvSpPr>
          <p:spPr bwMode="auto">
            <a:xfrm>
              <a:off x="2791" y="322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sp>
          <p:nvSpPr>
            <p:cNvPr id="122" name="Rectangle 53"/>
            <p:cNvSpPr>
              <a:spLocks noChangeAspect="1" noChangeArrowheads="1"/>
            </p:cNvSpPr>
            <p:nvPr/>
          </p:nvSpPr>
          <p:spPr bwMode="auto">
            <a:xfrm>
              <a:off x="3147" y="322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cxnSp>
          <p:nvCxnSpPr>
            <p:cNvPr id="123" name="AutoShape 54"/>
            <p:cNvCxnSpPr>
              <a:cxnSpLocks noChangeShapeType="1"/>
              <a:stCxn id="99" idx="2"/>
              <a:endCxn id="122" idx="0"/>
            </p:cNvCxnSpPr>
            <p:nvPr/>
          </p:nvCxnSpPr>
          <p:spPr bwMode="auto">
            <a:xfrm flipH="1">
              <a:off x="3196" y="3085"/>
              <a:ext cx="167" cy="137"/>
            </a:xfrm>
            <a:prstGeom prst="straightConnector1">
              <a:avLst/>
            </a:prstGeom>
            <a:grpFill/>
            <a:ln w="9525">
              <a:solidFill>
                <a:srgbClr val="000000"/>
              </a:solidFill>
              <a:round/>
              <a:headEnd/>
              <a:tailEnd/>
            </a:ln>
          </p:spPr>
        </p:cxnSp>
        <p:cxnSp>
          <p:nvCxnSpPr>
            <p:cNvPr id="124" name="AutoShape 55"/>
            <p:cNvCxnSpPr>
              <a:cxnSpLocks noChangeShapeType="1"/>
              <a:stCxn id="99" idx="2"/>
              <a:endCxn id="125" idx="0"/>
            </p:cNvCxnSpPr>
            <p:nvPr/>
          </p:nvCxnSpPr>
          <p:spPr bwMode="auto">
            <a:xfrm>
              <a:off x="3364" y="3085"/>
              <a:ext cx="168" cy="137"/>
            </a:xfrm>
            <a:prstGeom prst="straightConnector1">
              <a:avLst/>
            </a:prstGeom>
            <a:grpFill/>
            <a:ln w="9525">
              <a:solidFill>
                <a:srgbClr val="000000"/>
              </a:solidFill>
              <a:round/>
              <a:headEnd/>
              <a:tailEnd/>
            </a:ln>
          </p:spPr>
        </p:cxnSp>
        <p:sp>
          <p:nvSpPr>
            <p:cNvPr id="125" name="Rectangle 56"/>
            <p:cNvSpPr>
              <a:spLocks noChangeAspect="1" noChangeArrowheads="1"/>
            </p:cNvSpPr>
            <p:nvPr/>
          </p:nvSpPr>
          <p:spPr bwMode="auto">
            <a:xfrm>
              <a:off x="3482" y="322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sp>
          <p:nvSpPr>
            <p:cNvPr id="126" name="Rectangle 57"/>
            <p:cNvSpPr>
              <a:spLocks noChangeAspect="1" noChangeArrowheads="1"/>
            </p:cNvSpPr>
            <p:nvPr/>
          </p:nvSpPr>
          <p:spPr bwMode="auto">
            <a:xfrm>
              <a:off x="3809" y="322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cxnSp>
          <p:nvCxnSpPr>
            <p:cNvPr id="127" name="AutoShape 58"/>
            <p:cNvCxnSpPr>
              <a:cxnSpLocks noChangeShapeType="1"/>
              <a:stCxn id="101" idx="2"/>
              <a:endCxn id="126" idx="0"/>
            </p:cNvCxnSpPr>
            <p:nvPr/>
          </p:nvCxnSpPr>
          <p:spPr bwMode="auto">
            <a:xfrm flipH="1">
              <a:off x="3859" y="3085"/>
              <a:ext cx="167" cy="137"/>
            </a:xfrm>
            <a:prstGeom prst="straightConnector1">
              <a:avLst/>
            </a:prstGeom>
            <a:grpFill/>
            <a:ln w="9525">
              <a:solidFill>
                <a:srgbClr val="000000"/>
              </a:solidFill>
              <a:round/>
              <a:headEnd/>
              <a:tailEnd/>
            </a:ln>
          </p:spPr>
        </p:cxnSp>
        <p:cxnSp>
          <p:nvCxnSpPr>
            <p:cNvPr id="128" name="AutoShape 59"/>
            <p:cNvCxnSpPr>
              <a:cxnSpLocks noChangeShapeType="1"/>
              <a:stCxn id="101" idx="2"/>
              <a:endCxn id="129" idx="0"/>
            </p:cNvCxnSpPr>
            <p:nvPr/>
          </p:nvCxnSpPr>
          <p:spPr bwMode="auto">
            <a:xfrm>
              <a:off x="4026" y="3085"/>
              <a:ext cx="166" cy="137"/>
            </a:xfrm>
            <a:prstGeom prst="straightConnector1">
              <a:avLst/>
            </a:prstGeom>
            <a:grpFill/>
            <a:ln w="9525">
              <a:solidFill>
                <a:srgbClr val="000000"/>
              </a:solidFill>
              <a:round/>
              <a:headEnd/>
              <a:tailEnd/>
            </a:ln>
          </p:spPr>
        </p:cxnSp>
        <p:sp>
          <p:nvSpPr>
            <p:cNvPr id="129" name="Rectangle 60"/>
            <p:cNvSpPr>
              <a:spLocks noChangeAspect="1" noChangeArrowheads="1"/>
            </p:cNvSpPr>
            <p:nvPr/>
          </p:nvSpPr>
          <p:spPr bwMode="auto">
            <a:xfrm>
              <a:off x="4142" y="322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sp>
          <p:nvSpPr>
            <p:cNvPr id="130" name="Rectangle 61"/>
            <p:cNvSpPr>
              <a:spLocks noChangeAspect="1" noChangeArrowheads="1"/>
            </p:cNvSpPr>
            <p:nvPr/>
          </p:nvSpPr>
          <p:spPr bwMode="auto">
            <a:xfrm>
              <a:off x="4476" y="322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cxnSp>
          <p:nvCxnSpPr>
            <p:cNvPr id="131" name="AutoShape 62"/>
            <p:cNvCxnSpPr>
              <a:cxnSpLocks noChangeShapeType="1"/>
              <a:stCxn id="103" idx="2"/>
              <a:endCxn id="130" idx="0"/>
            </p:cNvCxnSpPr>
            <p:nvPr/>
          </p:nvCxnSpPr>
          <p:spPr bwMode="auto">
            <a:xfrm flipH="1">
              <a:off x="4526" y="3085"/>
              <a:ext cx="166" cy="137"/>
            </a:xfrm>
            <a:prstGeom prst="straightConnector1">
              <a:avLst/>
            </a:prstGeom>
            <a:grpFill/>
            <a:ln w="9525">
              <a:solidFill>
                <a:srgbClr val="000000"/>
              </a:solidFill>
              <a:round/>
              <a:headEnd/>
              <a:tailEnd/>
            </a:ln>
          </p:spPr>
        </p:cxnSp>
        <p:cxnSp>
          <p:nvCxnSpPr>
            <p:cNvPr id="132" name="AutoShape 63"/>
            <p:cNvCxnSpPr>
              <a:cxnSpLocks noChangeShapeType="1"/>
              <a:stCxn id="103" idx="2"/>
              <a:endCxn id="133" idx="0"/>
            </p:cNvCxnSpPr>
            <p:nvPr/>
          </p:nvCxnSpPr>
          <p:spPr bwMode="auto">
            <a:xfrm>
              <a:off x="4691" y="3085"/>
              <a:ext cx="168" cy="137"/>
            </a:xfrm>
            <a:prstGeom prst="straightConnector1">
              <a:avLst/>
            </a:prstGeom>
            <a:grpFill/>
            <a:ln w="9525">
              <a:solidFill>
                <a:srgbClr val="000000"/>
              </a:solidFill>
              <a:round/>
              <a:headEnd/>
              <a:tailEnd/>
            </a:ln>
          </p:spPr>
        </p:cxnSp>
        <p:sp>
          <p:nvSpPr>
            <p:cNvPr id="133" name="Rectangle 64"/>
            <p:cNvSpPr>
              <a:spLocks noChangeAspect="1" noChangeArrowheads="1"/>
            </p:cNvSpPr>
            <p:nvPr/>
          </p:nvSpPr>
          <p:spPr bwMode="auto">
            <a:xfrm>
              <a:off x="4810" y="322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sp>
          <p:nvSpPr>
            <p:cNvPr id="134" name="Rectangle 65"/>
            <p:cNvSpPr>
              <a:spLocks noChangeAspect="1" noChangeArrowheads="1"/>
            </p:cNvSpPr>
            <p:nvPr/>
          </p:nvSpPr>
          <p:spPr bwMode="auto">
            <a:xfrm>
              <a:off x="5138" y="322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cxnSp>
          <p:nvCxnSpPr>
            <p:cNvPr id="135" name="AutoShape 66"/>
            <p:cNvCxnSpPr>
              <a:cxnSpLocks noChangeShapeType="1"/>
              <a:stCxn id="105" idx="2"/>
              <a:endCxn id="134" idx="0"/>
            </p:cNvCxnSpPr>
            <p:nvPr/>
          </p:nvCxnSpPr>
          <p:spPr bwMode="auto">
            <a:xfrm flipH="1">
              <a:off x="5188" y="3085"/>
              <a:ext cx="166" cy="137"/>
            </a:xfrm>
            <a:prstGeom prst="straightConnector1">
              <a:avLst/>
            </a:prstGeom>
            <a:grpFill/>
            <a:ln w="9525">
              <a:solidFill>
                <a:srgbClr val="000000"/>
              </a:solidFill>
              <a:round/>
              <a:headEnd/>
              <a:tailEnd/>
            </a:ln>
          </p:spPr>
        </p:cxnSp>
        <p:cxnSp>
          <p:nvCxnSpPr>
            <p:cNvPr id="136" name="AutoShape 67"/>
            <p:cNvCxnSpPr>
              <a:cxnSpLocks noChangeShapeType="1"/>
              <a:stCxn id="105" idx="2"/>
              <a:endCxn id="137" idx="0"/>
            </p:cNvCxnSpPr>
            <p:nvPr/>
          </p:nvCxnSpPr>
          <p:spPr bwMode="auto">
            <a:xfrm>
              <a:off x="5354" y="3085"/>
              <a:ext cx="168" cy="137"/>
            </a:xfrm>
            <a:prstGeom prst="straightConnector1">
              <a:avLst/>
            </a:prstGeom>
            <a:grpFill/>
            <a:ln w="9525">
              <a:solidFill>
                <a:srgbClr val="000000"/>
              </a:solidFill>
              <a:round/>
              <a:headEnd/>
              <a:tailEnd/>
            </a:ln>
          </p:spPr>
        </p:cxnSp>
        <p:sp>
          <p:nvSpPr>
            <p:cNvPr id="137" name="Rectangle 68"/>
            <p:cNvSpPr>
              <a:spLocks noChangeAspect="1" noChangeArrowheads="1"/>
            </p:cNvSpPr>
            <p:nvPr/>
          </p:nvSpPr>
          <p:spPr bwMode="auto">
            <a:xfrm>
              <a:off x="5472" y="322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sp>
          <p:nvSpPr>
            <p:cNvPr id="138" name="Rectangle 69"/>
            <p:cNvSpPr>
              <a:spLocks noChangeAspect="1" noChangeArrowheads="1"/>
            </p:cNvSpPr>
            <p:nvPr/>
          </p:nvSpPr>
          <p:spPr bwMode="auto">
            <a:xfrm>
              <a:off x="344"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139" name="Rectangle 70"/>
            <p:cNvSpPr>
              <a:spLocks noChangeAspect="1" noChangeArrowheads="1"/>
            </p:cNvSpPr>
            <p:nvPr/>
          </p:nvSpPr>
          <p:spPr bwMode="auto">
            <a:xfrm>
              <a:off x="427"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140" name="AutoShape 71"/>
            <p:cNvCxnSpPr>
              <a:cxnSpLocks noChangeShapeType="1"/>
              <a:stCxn id="268" idx="2"/>
              <a:endCxn id="138" idx="0"/>
            </p:cNvCxnSpPr>
            <p:nvPr/>
          </p:nvCxnSpPr>
          <p:spPr bwMode="auto">
            <a:xfrm flipH="1">
              <a:off x="394" y="3564"/>
              <a:ext cx="43" cy="138"/>
            </a:xfrm>
            <a:prstGeom prst="straightConnector1">
              <a:avLst/>
            </a:prstGeom>
            <a:grpFill/>
            <a:ln w="9525">
              <a:solidFill>
                <a:srgbClr val="000000"/>
              </a:solidFill>
              <a:round/>
              <a:headEnd/>
              <a:tailEnd/>
            </a:ln>
          </p:spPr>
        </p:cxnSp>
        <p:cxnSp>
          <p:nvCxnSpPr>
            <p:cNvPr id="141" name="AutoShape 72"/>
            <p:cNvCxnSpPr>
              <a:cxnSpLocks noChangeShapeType="1"/>
              <a:stCxn id="268" idx="2"/>
              <a:endCxn id="139" idx="0"/>
            </p:cNvCxnSpPr>
            <p:nvPr/>
          </p:nvCxnSpPr>
          <p:spPr bwMode="auto">
            <a:xfrm>
              <a:off x="437" y="3564"/>
              <a:ext cx="40" cy="138"/>
            </a:xfrm>
            <a:prstGeom prst="straightConnector1">
              <a:avLst/>
            </a:prstGeom>
            <a:grpFill/>
            <a:ln w="9525">
              <a:solidFill>
                <a:srgbClr val="000000"/>
              </a:solidFill>
              <a:round/>
              <a:headEnd/>
              <a:tailEnd/>
            </a:ln>
          </p:spPr>
        </p:cxnSp>
        <p:sp>
          <p:nvSpPr>
            <p:cNvPr id="142" name="Rectangle 73"/>
            <p:cNvSpPr>
              <a:spLocks noChangeAspect="1" noChangeArrowheads="1"/>
            </p:cNvSpPr>
            <p:nvPr/>
          </p:nvSpPr>
          <p:spPr bwMode="auto">
            <a:xfrm>
              <a:off x="512"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143" name="Rectangle 74"/>
            <p:cNvSpPr>
              <a:spLocks noChangeAspect="1" noChangeArrowheads="1"/>
            </p:cNvSpPr>
            <p:nvPr/>
          </p:nvSpPr>
          <p:spPr bwMode="auto">
            <a:xfrm>
              <a:off x="591"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144" name="AutoShape 75"/>
            <p:cNvCxnSpPr>
              <a:cxnSpLocks noChangeShapeType="1"/>
              <a:stCxn id="269" idx="2"/>
              <a:endCxn id="142" idx="0"/>
            </p:cNvCxnSpPr>
            <p:nvPr/>
          </p:nvCxnSpPr>
          <p:spPr bwMode="auto">
            <a:xfrm flipH="1">
              <a:off x="562" y="3564"/>
              <a:ext cx="42" cy="138"/>
            </a:xfrm>
            <a:prstGeom prst="straightConnector1">
              <a:avLst/>
            </a:prstGeom>
            <a:grpFill/>
            <a:ln w="9525">
              <a:solidFill>
                <a:srgbClr val="000000"/>
              </a:solidFill>
              <a:round/>
              <a:headEnd/>
              <a:tailEnd/>
            </a:ln>
          </p:spPr>
        </p:cxnSp>
        <p:cxnSp>
          <p:nvCxnSpPr>
            <p:cNvPr id="145" name="AutoShape 76"/>
            <p:cNvCxnSpPr>
              <a:cxnSpLocks noChangeShapeType="1"/>
              <a:stCxn id="269" idx="2"/>
              <a:endCxn id="143" idx="0"/>
            </p:cNvCxnSpPr>
            <p:nvPr/>
          </p:nvCxnSpPr>
          <p:spPr bwMode="auto">
            <a:xfrm>
              <a:off x="604" y="3564"/>
              <a:ext cx="37" cy="138"/>
            </a:xfrm>
            <a:prstGeom prst="straightConnector1">
              <a:avLst/>
            </a:prstGeom>
            <a:grpFill/>
            <a:ln w="9525">
              <a:solidFill>
                <a:srgbClr val="000000"/>
              </a:solidFill>
              <a:round/>
              <a:headEnd/>
              <a:tailEnd/>
            </a:ln>
          </p:spPr>
        </p:cxnSp>
        <p:sp>
          <p:nvSpPr>
            <p:cNvPr id="146" name="Rectangle 77"/>
            <p:cNvSpPr>
              <a:spLocks noChangeAspect="1" noChangeArrowheads="1"/>
            </p:cNvSpPr>
            <p:nvPr/>
          </p:nvSpPr>
          <p:spPr bwMode="auto">
            <a:xfrm>
              <a:off x="677"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147" name="Rectangle 78"/>
            <p:cNvSpPr>
              <a:spLocks noChangeAspect="1" noChangeArrowheads="1"/>
            </p:cNvSpPr>
            <p:nvPr/>
          </p:nvSpPr>
          <p:spPr bwMode="auto">
            <a:xfrm>
              <a:off x="759"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148" name="AutoShape 79"/>
            <p:cNvCxnSpPr>
              <a:cxnSpLocks noChangeShapeType="1"/>
              <a:stCxn id="272" idx="2"/>
              <a:endCxn id="146" idx="0"/>
            </p:cNvCxnSpPr>
            <p:nvPr/>
          </p:nvCxnSpPr>
          <p:spPr bwMode="auto">
            <a:xfrm flipH="1">
              <a:off x="727" y="3564"/>
              <a:ext cx="41" cy="138"/>
            </a:xfrm>
            <a:prstGeom prst="straightConnector1">
              <a:avLst/>
            </a:prstGeom>
            <a:grpFill/>
            <a:ln w="9525">
              <a:solidFill>
                <a:srgbClr val="000000"/>
              </a:solidFill>
              <a:round/>
              <a:headEnd/>
              <a:tailEnd/>
            </a:ln>
          </p:spPr>
        </p:cxnSp>
        <p:cxnSp>
          <p:nvCxnSpPr>
            <p:cNvPr id="149" name="AutoShape 80"/>
            <p:cNvCxnSpPr>
              <a:cxnSpLocks noChangeShapeType="1"/>
              <a:stCxn id="272" idx="2"/>
              <a:endCxn id="147" idx="0"/>
            </p:cNvCxnSpPr>
            <p:nvPr/>
          </p:nvCxnSpPr>
          <p:spPr bwMode="auto">
            <a:xfrm>
              <a:off x="768" y="3564"/>
              <a:ext cx="41" cy="138"/>
            </a:xfrm>
            <a:prstGeom prst="straightConnector1">
              <a:avLst/>
            </a:prstGeom>
            <a:grpFill/>
            <a:ln w="9525">
              <a:solidFill>
                <a:srgbClr val="000000"/>
              </a:solidFill>
              <a:round/>
              <a:headEnd/>
              <a:tailEnd/>
            </a:ln>
          </p:spPr>
        </p:cxnSp>
        <p:sp>
          <p:nvSpPr>
            <p:cNvPr id="150" name="Rectangle 81"/>
            <p:cNvSpPr>
              <a:spLocks noChangeAspect="1" noChangeArrowheads="1"/>
            </p:cNvSpPr>
            <p:nvPr/>
          </p:nvSpPr>
          <p:spPr bwMode="auto">
            <a:xfrm>
              <a:off x="847"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151" name="Rectangle 82"/>
            <p:cNvSpPr>
              <a:spLocks noChangeAspect="1" noChangeArrowheads="1"/>
            </p:cNvSpPr>
            <p:nvPr/>
          </p:nvSpPr>
          <p:spPr bwMode="auto">
            <a:xfrm>
              <a:off x="927"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152" name="AutoShape 83"/>
            <p:cNvCxnSpPr>
              <a:cxnSpLocks noChangeShapeType="1"/>
              <a:stCxn id="273" idx="2"/>
              <a:endCxn id="150" idx="0"/>
            </p:cNvCxnSpPr>
            <p:nvPr/>
          </p:nvCxnSpPr>
          <p:spPr bwMode="auto">
            <a:xfrm flipH="1">
              <a:off x="897" y="3564"/>
              <a:ext cx="39" cy="138"/>
            </a:xfrm>
            <a:prstGeom prst="straightConnector1">
              <a:avLst/>
            </a:prstGeom>
            <a:grpFill/>
            <a:ln w="9525">
              <a:solidFill>
                <a:srgbClr val="000000"/>
              </a:solidFill>
              <a:round/>
              <a:headEnd/>
              <a:tailEnd/>
            </a:ln>
          </p:spPr>
        </p:cxnSp>
        <p:cxnSp>
          <p:nvCxnSpPr>
            <p:cNvPr id="153" name="AutoShape 84"/>
            <p:cNvCxnSpPr>
              <a:cxnSpLocks noChangeShapeType="1"/>
              <a:stCxn id="273" idx="2"/>
              <a:endCxn id="151" idx="0"/>
            </p:cNvCxnSpPr>
            <p:nvPr/>
          </p:nvCxnSpPr>
          <p:spPr bwMode="auto">
            <a:xfrm>
              <a:off x="936" y="3564"/>
              <a:ext cx="41" cy="138"/>
            </a:xfrm>
            <a:prstGeom prst="straightConnector1">
              <a:avLst/>
            </a:prstGeom>
            <a:grpFill/>
            <a:ln w="9525">
              <a:solidFill>
                <a:srgbClr val="000000"/>
              </a:solidFill>
              <a:round/>
              <a:headEnd/>
              <a:tailEnd/>
            </a:ln>
          </p:spPr>
        </p:cxnSp>
        <p:sp>
          <p:nvSpPr>
            <p:cNvPr id="154" name="Rectangle 85"/>
            <p:cNvSpPr>
              <a:spLocks noChangeAspect="1" noChangeArrowheads="1"/>
            </p:cNvSpPr>
            <p:nvPr/>
          </p:nvSpPr>
          <p:spPr bwMode="auto">
            <a:xfrm>
              <a:off x="1004"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155" name="Rectangle 86"/>
            <p:cNvSpPr>
              <a:spLocks noChangeAspect="1" noChangeArrowheads="1"/>
            </p:cNvSpPr>
            <p:nvPr/>
          </p:nvSpPr>
          <p:spPr bwMode="auto">
            <a:xfrm>
              <a:off x="1085"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156" name="AutoShape 87"/>
            <p:cNvCxnSpPr>
              <a:cxnSpLocks noChangeShapeType="1"/>
              <a:stCxn id="276" idx="2"/>
              <a:endCxn id="154" idx="0"/>
            </p:cNvCxnSpPr>
            <p:nvPr/>
          </p:nvCxnSpPr>
          <p:spPr bwMode="auto">
            <a:xfrm flipH="1">
              <a:off x="1054" y="3564"/>
              <a:ext cx="42" cy="138"/>
            </a:xfrm>
            <a:prstGeom prst="straightConnector1">
              <a:avLst/>
            </a:prstGeom>
            <a:grpFill/>
            <a:ln w="9525">
              <a:solidFill>
                <a:srgbClr val="000000"/>
              </a:solidFill>
              <a:round/>
              <a:headEnd/>
              <a:tailEnd/>
            </a:ln>
          </p:spPr>
        </p:cxnSp>
        <p:cxnSp>
          <p:nvCxnSpPr>
            <p:cNvPr id="157" name="AutoShape 88"/>
            <p:cNvCxnSpPr>
              <a:cxnSpLocks noChangeShapeType="1"/>
              <a:stCxn id="276" idx="2"/>
              <a:endCxn id="155" idx="0"/>
            </p:cNvCxnSpPr>
            <p:nvPr/>
          </p:nvCxnSpPr>
          <p:spPr bwMode="auto">
            <a:xfrm>
              <a:off x="1095" y="3564"/>
              <a:ext cx="39" cy="138"/>
            </a:xfrm>
            <a:prstGeom prst="straightConnector1">
              <a:avLst/>
            </a:prstGeom>
            <a:grpFill/>
            <a:ln w="9525">
              <a:solidFill>
                <a:srgbClr val="000000"/>
              </a:solidFill>
              <a:round/>
              <a:headEnd/>
              <a:tailEnd/>
            </a:ln>
          </p:spPr>
        </p:cxnSp>
        <p:sp>
          <p:nvSpPr>
            <p:cNvPr id="158" name="Rectangle 89"/>
            <p:cNvSpPr>
              <a:spLocks noChangeAspect="1" noChangeArrowheads="1"/>
            </p:cNvSpPr>
            <p:nvPr/>
          </p:nvSpPr>
          <p:spPr bwMode="auto">
            <a:xfrm>
              <a:off x="1174"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159" name="Rectangle 90"/>
            <p:cNvSpPr>
              <a:spLocks noChangeAspect="1" noChangeArrowheads="1"/>
            </p:cNvSpPr>
            <p:nvPr/>
          </p:nvSpPr>
          <p:spPr bwMode="auto">
            <a:xfrm>
              <a:off x="1251"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160" name="AutoShape 91"/>
            <p:cNvCxnSpPr>
              <a:cxnSpLocks noChangeShapeType="1"/>
              <a:stCxn id="277" idx="2"/>
              <a:endCxn id="158" idx="0"/>
            </p:cNvCxnSpPr>
            <p:nvPr/>
          </p:nvCxnSpPr>
          <p:spPr bwMode="auto">
            <a:xfrm flipH="1">
              <a:off x="1224" y="3564"/>
              <a:ext cx="40" cy="138"/>
            </a:xfrm>
            <a:prstGeom prst="straightConnector1">
              <a:avLst/>
            </a:prstGeom>
            <a:grpFill/>
            <a:ln w="9525">
              <a:solidFill>
                <a:srgbClr val="000000"/>
              </a:solidFill>
              <a:round/>
              <a:headEnd/>
              <a:tailEnd/>
            </a:ln>
          </p:spPr>
        </p:cxnSp>
        <p:cxnSp>
          <p:nvCxnSpPr>
            <p:cNvPr id="161" name="AutoShape 92"/>
            <p:cNvCxnSpPr>
              <a:cxnSpLocks noChangeShapeType="1"/>
              <a:stCxn id="277" idx="2"/>
              <a:endCxn id="159" idx="0"/>
            </p:cNvCxnSpPr>
            <p:nvPr/>
          </p:nvCxnSpPr>
          <p:spPr bwMode="auto">
            <a:xfrm>
              <a:off x="1264" y="3564"/>
              <a:ext cx="37" cy="138"/>
            </a:xfrm>
            <a:prstGeom prst="straightConnector1">
              <a:avLst/>
            </a:prstGeom>
            <a:grpFill/>
            <a:ln w="9525">
              <a:solidFill>
                <a:srgbClr val="000000"/>
              </a:solidFill>
              <a:round/>
              <a:headEnd/>
              <a:tailEnd/>
            </a:ln>
          </p:spPr>
        </p:cxnSp>
        <p:sp>
          <p:nvSpPr>
            <p:cNvPr id="162" name="Rectangle 93"/>
            <p:cNvSpPr>
              <a:spLocks noChangeAspect="1" noChangeArrowheads="1"/>
            </p:cNvSpPr>
            <p:nvPr/>
          </p:nvSpPr>
          <p:spPr bwMode="auto">
            <a:xfrm>
              <a:off x="1337"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163" name="Rectangle 94"/>
            <p:cNvSpPr>
              <a:spLocks noChangeAspect="1" noChangeArrowheads="1"/>
            </p:cNvSpPr>
            <p:nvPr/>
          </p:nvSpPr>
          <p:spPr bwMode="auto">
            <a:xfrm>
              <a:off x="1419"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164" name="AutoShape 95"/>
            <p:cNvCxnSpPr>
              <a:cxnSpLocks noChangeShapeType="1"/>
              <a:stCxn id="280" idx="2"/>
              <a:endCxn id="162" idx="0"/>
            </p:cNvCxnSpPr>
            <p:nvPr/>
          </p:nvCxnSpPr>
          <p:spPr bwMode="auto">
            <a:xfrm flipH="1">
              <a:off x="1386" y="3564"/>
              <a:ext cx="43" cy="138"/>
            </a:xfrm>
            <a:prstGeom prst="straightConnector1">
              <a:avLst/>
            </a:prstGeom>
            <a:grpFill/>
            <a:ln w="9525">
              <a:solidFill>
                <a:srgbClr val="000000"/>
              </a:solidFill>
              <a:round/>
              <a:headEnd/>
              <a:tailEnd/>
            </a:ln>
          </p:spPr>
        </p:cxnSp>
        <p:cxnSp>
          <p:nvCxnSpPr>
            <p:cNvPr id="165" name="AutoShape 96"/>
            <p:cNvCxnSpPr>
              <a:cxnSpLocks noChangeShapeType="1"/>
              <a:stCxn id="280" idx="2"/>
              <a:endCxn id="163" idx="0"/>
            </p:cNvCxnSpPr>
            <p:nvPr/>
          </p:nvCxnSpPr>
          <p:spPr bwMode="auto">
            <a:xfrm>
              <a:off x="1429" y="3564"/>
              <a:ext cx="39" cy="138"/>
            </a:xfrm>
            <a:prstGeom prst="straightConnector1">
              <a:avLst/>
            </a:prstGeom>
            <a:grpFill/>
            <a:ln w="9525">
              <a:solidFill>
                <a:srgbClr val="000000"/>
              </a:solidFill>
              <a:round/>
              <a:headEnd/>
              <a:tailEnd/>
            </a:ln>
          </p:spPr>
        </p:cxnSp>
        <p:sp>
          <p:nvSpPr>
            <p:cNvPr id="166" name="Rectangle 97"/>
            <p:cNvSpPr>
              <a:spLocks noChangeAspect="1" noChangeArrowheads="1"/>
            </p:cNvSpPr>
            <p:nvPr/>
          </p:nvSpPr>
          <p:spPr bwMode="auto">
            <a:xfrm>
              <a:off x="1505"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167" name="Rectangle 98"/>
            <p:cNvSpPr>
              <a:spLocks noChangeAspect="1" noChangeArrowheads="1"/>
            </p:cNvSpPr>
            <p:nvPr/>
          </p:nvSpPr>
          <p:spPr bwMode="auto">
            <a:xfrm>
              <a:off x="1587"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168" name="AutoShape 99"/>
            <p:cNvCxnSpPr>
              <a:cxnSpLocks noChangeShapeType="1"/>
              <a:stCxn id="281" idx="2"/>
              <a:endCxn id="166" idx="0"/>
            </p:cNvCxnSpPr>
            <p:nvPr/>
          </p:nvCxnSpPr>
          <p:spPr bwMode="auto">
            <a:xfrm flipH="1">
              <a:off x="1555" y="3564"/>
              <a:ext cx="41" cy="138"/>
            </a:xfrm>
            <a:prstGeom prst="straightConnector1">
              <a:avLst/>
            </a:prstGeom>
            <a:grpFill/>
            <a:ln w="9525">
              <a:solidFill>
                <a:srgbClr val="000000"/>
              </a:solidFill>
              <a:round/>
              <a:headEnd/>
              <a:tailEnd/>
            </a:ln>
          </p:spPr>
        </p:cxnSp>
        <p:cxnSp>
          <p:nvCxnSpPr>
            <p:cNvPr id="169" name="AutoShape 100"/>
            <p:cNvCxnSpPr>
              <a:cxnSpLocks noChangeShapeType="1"/>
              <a:stCxn id="281" idx="2"/>
              <a:endCxn id="167" idx="0"/>
            </p:cNvCxnSpPr>
            <p:nvPr/>
          </p:nvCxnSpPr>
          <p:spPr bwMode="auto">
            <a:xfrm>
              <a:off x="1596" y="3564"/>
              <a:ext cx="41" cy="138"/>
            </a:xfrm>
            <a:prstGeom prst="straightConnector1">
              <a:avLst/>
            </a:prstGeom>
            <a:grpFill/>
            <a:ln w="9525">
              <a:solidFill>
                <a:srgbClr val="000000"/>
              </a:solidFill>
              <a:round/>
              <a:headEnd/>
              <a:tailEnd/>
            </a:ln>
          </p:spPr>
        </p:cxnSp>
        <p:sp>
          <p:nvSpPr>
            <p:cNvPr id="170" name="Rectangle 101"/>
            <p:cNvSpPr>
              <a:spLocks noChangeAspect="1" noChangeArrowheads="1"/>
            </p:cNvSpPr>
            <p:nvPr/>
          </p:nvSpPr>
          <p:spPr bwMode="auto">
            <a:xfrm>
              <a:off x="1673"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171" name="Rectangle 102"/>
            <p:cNvSpPr>
              <a:spLocks noChangeAspect="1" noChangeArrowheads="1"/>
            </p:cNvSpPr>
            <p:nvPr/>
          </p:nvSpPr>
          <p:spPr bwMode="auto">
            <a:xfrm>
              <a:off x="1755"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172" name="AutoShape 103"/>
            <p:cNvCxnSpPr>
              <a:cxnSpLocks noChangeShapeType="1"/>
              <a:stCxn id="284" idx="2"/>
              <a:endCxn id="170" idx="0"/>
            </p:cNvCxnSpPr>
            <p:nvPr/>
          </p:nvCxnSpPr>
          <p:spPr bwMode="auto">
            <a:xfrm flipH="1">
              <a:off x="1722" y="3564"/>
              <a:ext cx="40" cy="138"/>
            </a:xfrm>
            <a:prstGeom prst="straightConnector1">
              <a:avLst/>
            </a:prstGeom>
            <a:grpFill/>
            <a:ln w="9525">
              <a:solidFill>
                <a:srgbClr val="000000"/>
              </a:solidFill>
              <a:round/>
              <a:headEnd/>
              <a:tailEnd/>
            </a:ln>
          </p:spPr>
        </p:cxnSp>
        <p:cxnSp>
          <p:nvCxnSpPr>
            <p:cNvPr id="173" name="AutoShape 104"/>
            <p:cNvCxnSpPr>
              <a:cxnSpLocks noChangeShapeType="1"/>
              <a:stCxn id="284" idx="2"/>
              <a:endCxn id="171" idx="0"/>
            </p:cNvCxnSpPr>
            <p:nvPr/>
          </p:nvCxnSpPr>
          <p:spPr bwMode="auto">
            <a:xfrm>
              <a:off x="1763" y="3564"/>
              <a:ext cx="42" cy="138"/>
            </a:xfrm>
            <a:prstGeom prst="straightConnector1">
              <a:avLst/>
            </a:prstGeom>
            <a:grpFill/>
            <a:ln w="9525">
              <a:solidFill>
                <a:srgbClr val="000000"/>
              </a:solidFill>
              <a:round/>
              <a:headEnd/>
              <a:tailEnd/>
            </a:ln>
          </p:spPr>
        </p:cxnSp>
        <p:sp>
          <p:nvSpPr>
            <p:cNvPr id="174" name="Rectangle 105"/>
            <p:cNvSpPr>
              <a:spLocks noChangeAspect="1" noChangeArrowheads="1"/>
            </p:cNvSpPr>
            <p:nvPr/>
          </p:nvSpPr>
          <p:spPr bwMode="auto">
            <a:xfrm>
              <a:off x="1841"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175" name="Rectangle 106"/>
            <p:cNvSpPr>
              <a:spLocks noChangeAspect="1" noChangeArrowheads="1"/>
            </p:cNvSpPr>
            <p:nvPr/>
          </p:nvSpPr>
          <p:spPr bwMode="auto">
            <a:xfrm>
              <a:off x="1922"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176" name="AutoShape 107"/>
            <p:cNvCxnSpPr>
              <a:cxnSpLocks noChangeShapeType="1"/>
              <a:stCxn id="285" idx="2"/>
              <a:endCxn id="174" idx="0"/>
            </p:cNvCxnSpPr>
            <p:nvPr/>
          </p:nvCxnSpPr>
          <p:spPr bwMode="auto">
            <a:xfrm flipH="1">
              <a:off x="1891" y="3564"/>
              <a:ext cx="41" cy="138"/>
            </a:xfrm>
            <a:prstGeom prst="straightConnector1">
              <a:avLst/>
            </a:prstGeom>
            <a:grpFill/>
            <a:ln w="9525">
              <a:solidFill>
                <a:srgbClr val="000000"/>
              </a:solidFill>
              <a:round/>
              <a:headEnd/>
              <a:tailEnd/>
            </a:ln>
          </p:spPr>
        </p:cxnSp>
        <p:cxnSp>
          <p:nvCxnSpPr>
            <p:cNvPr id="177" name="AutoShape 108"/>
            <p:cNvCxnSpPr>
              <a:cxnSpLocks noChangeShapeType="1"/>
              <a:stCxn id="285" idx="2"/>
              <a:endCxn id="175" idx="0"/>
            </p:cNvCxnSpPr>
            <p:nvPr/>
          </p:nvCxnSpPr>
          <p:spPr bwMode="auto">
            <a:xfrm>
              <a:off x="1932" y="3564"/>
              <a:ext cx="40" cy="138"/>
            </a:xfrm>
            <a:prstGeom prst="straightConnector1">
              <a:avLst/>
            </a:prstGeom>
            <a:grpFill/>
            <a:ln w="9525">
              <a:solidFill>
                <a:srgbClr val="000000"/>
              </a:solidFill>
              <a:round/>
              <a:headEnd/>
              <a:tailEnd/>
            </a:ln>
          </p:spPr>
        </p:cxnSp>
        <p:sp>
          <p:nvSpPr>
            <p:cNvPr id="178" name="Rectangle 109"/>
            <p:cNvSpPr>
              <a:spLocks noChangeAspect="1" noChangeArrowheads="1"/>
            </p:cNvSpPr>
            <p:nvPr/>
          </p:nvSpPr>
          <p:spPr bwMode="auto">
            <a:xfrm>
              <a:off x="2007"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179" name="Rectangle 110"/>
            <p:cNvSpPr>
              <a:spLocks noChangeAspect="1" noChangeArrowheads="1"/>
            </p:cNvSpPr>
            <p:nvPr/>
          </p:nvSpPr>
          <p:spPr bwMode="auto">
            <a:xfrm>
              <a:off x="2086"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180" name="AutoShape 111"/>
            <p:cNvCxnSpPr>
              <a:cxnSpLocks noChangeShapeType="1"/>
              <a:stCxn id="288" idx="2"/>
              <a:endCxn id="178" idx="0"/>
            </p:cNvCxnSpPr>
            <p:nvPr/>
          </p:nvCxnSpPr>
          <p:spPr bwMode="auto">
            <a:xfrm flipH="1">
              <a:off x="2057" y="3564"/>
              <a:ext cx="42" cy="138"/>
            </a:xfrm>
            <a:prstGeom prst="straightConnector1">
              <a:avLst/>
            </a:prstGeom>
            <a:grpFill/>
            <a:ln w="9525">
              <a:solidFill>
                <a:srgbClr val="000000"/>
              </a:solidFill>
              <a:round/>
              <a:headEnd/>
              <a:tailEnd/>
            </a:ln>
          </p:spPr>
        </p:cxnSp>
        <p:cxnSp>
          <p:nvCxnSpPr>
            <p:cNvPr id="181" name="AutoShape 112"/>
            <p:cNvCxnSpPr>
              <a:cxnSpLocks noChangeShapeType="1"/>
              <a:stCxn id="288" idx="2"/>
              <a:endCxn id="179" idx="0"/>
            </p:cNvCxnSpPr>
            <p:nvPr/>
          </p:nvCxnSpPr>
          <p:spPr bwMode="auto">
            <a:xfrm>
              <a:off x="2099" y="3564"/>
              <a:ext cx="37" cy="138"/>
            </a:xfrm>
            <a:prstGeom prst="straightConnector1">
              <a:avLst/>
            </a:prstGeom>
            <a:grpFill/>
            <a:ln w="9525">
              <a:solidFill>
                <a:srgbClr val="000000"/>
              </a:solidFill>
              <a:round/>
              <a:headEnd/>
              <a:tailEnd/>
            </a:ln>
          </p:spPr>
        </p:cxnSp>
        <p:sp>
          <p:nvSpPr>
            <p:cNvPr id="182" name="Rectangle 113"/>
            <p:cNvSpPr>
              <a:spLocks noChangeAspect="1" noChangeArrowheads="1"/>
            </p:cNvSpPr>
            <p:nvPr/>
          </p:nvSpPr>
          <p:spPr bwMode="auto">
            <a:xfrm>
              <a:off x="2174"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183" name="Rectangle 114"/>
            <p:cNvSpPr>
              <a:spLocks noChangeAspect="1" noChangeArrowheads="1"/>
            </p:cNvSpPr>
            <p:nvPr/>
          </p:nvSpPr>
          <p:spPr bwMode="auto">
            <a:xfrm>
              <a:off x="2254"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184" name="AutoShape 115"/>
            <p:cNvCxnSpPr>
              <a:cxnSpLocks noChangeShapeType="1"/>
              <a:stCxn id="289" idx="2"/>
              <a:endCxn id="182" idx="0"/>
            </p:cNvCxnSpPr>
            <p:nvPr/>
          </p:nvCxnSpPr>
          <p:spPr bwMode="auto">
            <a:xfrm flipH="1">
              <a:off x="2224" y="3564"/>
              <a:ext cx="41" cy="138"/>
            </a:xfrm>
            <a:prstGeom prst="straightConnector1">
              <a:avLst/>
            </a:prstGeom>
            <a:grpFill/>
            <a:ln w="9525">
              <a:solidFill>
                <a:srgbClr val="000000"/>
              </a:solidFill>
              <a:round/>
              <a:headEnd/>
              <a:tailEnd/>
            </a:ln>
          </p:spPr>
        </p:cxnSp>
        <p:cxnSp>
          <p:nvCxnSpPr>
            <p:cNvPr id="185" name="AutoShape 116"/>
            <p:cNvCxnSpPr>
              <a:cxnSpLocks noChangeShapeType="1"/>
              <a:stCxn id="289" idx="2"/>
              <a:endCxn id="183" idx="0"/>
            </p:cNvCxnSpPr>
            <p:nvPr/>
          </p:nvCxnSpPr>
          <p:spPr bwMode="auto">
            <a:xfrm>
              <a:off x="2265" y="3564"/>
              <a:ext cx="39" cy="138"/>
            </a:xfrm>
            <a:prstGeom prst="straightConnector1">
              <a:avLst/>
            </a:prstGeom>
            <a:grpFill/>
            <a:ln w="9525">
              <a:solidFill>
                <a:srgbClr val="000000"/>
              </a:solidFill>
              <a:round/>
              <a:headEnd/>
              <a:tailEnd/>
            </a:ln>
          </p:spPr>
        </p:cxnSp>
        <p:sp>
          <p:nvSpPr>
            <p:cNvPr id="186" name="Rectangle 117"/>
            <p:cNvSpPr>
              <a:spLocks noChangeAspect="1" noChangeArrowheads="1"/>
            </p:cNvSpPr>
            <p:nvPr/>
          </p:nvSpPr>
          <p:spPr bwMode="auto">
            <a:xfrm>
              <a:off x="2333"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187" name="Rectangle 118"/>
            <p:cNvSpPr>
              <a:spLocks noChangeAspect="1" noChangeArrowheads="1"/>
            </p:cNvSpPr>
            <p:nvPr/>
          </p:nvSpPr>
          <p:spPr bwMode="auto">
            <a:xfrm>
              <a:off x="2415"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188" name="AutoShape 119"/>
            <p:cNvCxnSpPr>
              <a:cxnSpLocks noChangeShapeType="1"/>
              <a:stCxn id="292" idx="2"/>
              <a:endCxn id="186" idx="0"/>
            </p:cNvCxnSpPr>
            <p:nvPr/>
          </p:nvCxnSpPr>
          <p:spPr bwMode="auto">
            <a:xfrm flipH="1">
              <a:off x="2383" y="3564"/>
              <a:ext cx="41" cy="138"/>
            </a:xfrm>
            <a:prstGeom prst="straightConnector1">
              <a:avLst/>
            </a:prstGeom>
            <a:grpFill/>
            <a:ln w="9525">
              <a:solidFill>
                <a:srgbClr val="000000"/>
              </a:solidFill>
              <a:round/>
              <a:headEnd/>
              <a:tailEnd/>
            </a:ln>
          </p:spPr>
        </p:cxnSp>
        <p:cxnSp>
          <p:nvCxnSpPr>
            <p:cNvPr id="189" name="AutoShape 120"/>
            <p:cNvCxnSpPr>
              <a:cxnSpLocks noChangeShapeType="1"/>
              <a:stCxn id="292" idx="2"/>
              <a:endCxn id="187" idx="0"/>
            </p:cNvCxnSpPr>
            <p:nvPr/>
          </p:nvCxnSpPr>
          <p:spPr bwMode="auto">
            <a:xfrm>
              <a:off x="2424" y="3564"/>
              <a:ext cx="41" cy="138"/>
            </a:xfrm>
            <a:prstGeom prst="straightConnector1">
              <a:avLst/>
            </a:prstGeom>
            <a:grpFill/>
            <a:ln w="9525">
              <a:solidFill>
                <a:srgbClr val="000000"/>
              </a:solidFill>
              <a:round/>
              <a:headEnd/>
              <a:tailEnd/>
            </a:ln>
          </p:spPr>
        </p:cxnSp>
        <p:sp>
          <p:nvSpPr>
            <p:cNvPr id="190" name="Rectangle 121"/>
            <p:cNvSpPr>
              <a:spLocks noChangeAspect="1" noChangeArrowheads="1"/>
            </p:cNvSpPr>
            <p:nvPr/>
          </p:nvSpPr>
          <p:spPr bwMode="auto">
            <a:xfrm>
              <a:off x="2499"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191" name="Rectangle 122"/>
            <p:cNvSpPr>
              <a:spLocks noChangeAspect="1" noChangeArrowheads="1"/>
            </p:cNvSpPr>
            <p:nvPr/>
          </p:nvSpPr>
          <p:spPr bwMode="auto">
            <a:xfrm>
              <a:off x="2582"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192" name="AutoShape 123"/>
            <p:cNvCxnSpPr>
              <a:cxnSpLocks noChangeShapeType="1"/>
              <a:stCxn id="293" idx="2"/>
              <a:endCxn id="190" idx="0"/>
            </p:cNvCxnSpPr>
            <p:nvPr/>
          </p:nvCxnSpPr>
          <p:spPr bwMode="auto">
            <a:xfrm flipH="1">
              <a:off x="2549" y="3564"/>
              <a:ext cx="43" cy="138"/>
            </a:xfrm>
            <a:prstGeom prst="straightConnector1">
              <a:avLst/>
            </a:prstGeom>
            <a:grpFill/>
            <a:ln w="9525">
              <a:solidFill>
                <a:srgbClr val="000000"/>
              </a:solidFill>
              <a:round/>
              <a:headEnd/>
              <a:tailEnd/>
            </a:ln>
          </p:spPr>
        </p:cxnSp>
        <p:cxnSp>
          <p:nvCxnSpPr>
            <p:cNvPr id="193" name="AutoShape 124"/>
            <p:cNvCxnSpPr>
              <a:cxnSpLocks noChangeShapeType="1"/>
              <a:stCxn id="293" idx="2"/>
              <a:endCxn id="191" idx="0"/>
            </p:cNvCxnSpPr>
            <p:nvPr/>
          </p:nvCxnSpPr>
          <p:spPr bwMode="auto">
            <a:xfrm>
              <a:off x="2591" y="3564"/>
              <a:ext cx="40" cy="138"/>
            </a:xfrm>
            <a:prstGeom prst="straightConnector1">
              <a:avLst/>
            </a:prstGeom>
            <a:grpFill/>
            <a:ln w="9525">
              <a:solidFill>
                <a:srgbClr val="000000"/>
              </a:solidFill>
              <a:round/>
              <a:headEnd/>
              <a:tailEnd/>
            </a:ln>
          </p:spPr>
        </p:cxnSp>
        <p:sp>
          <p:nvSpPr>
            <p:cNvPr id="194" name="Rectangle 125"/>
            <p:cNvSpPr>
              <a:spLocks noChangeAspect="1" noChangeArrowheads="1"/>
            </p:cNvSpPr>
            <p:nvPr/>
          </p:nvSpPr>
          <p:spPr bwMode="auto">
            <a:xfrm>
              <a:off x="2667"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195" name="Rectangle 126"/>
            <p:cNvSpPr>
              <a:spLocks noChangeAspect="1" noChangeArrowheads="1"/>
            </p:cNvSpPr>
            <p:nvPr/>
          </p:nvSpPr>
          <p:spPr bwMode="auto">
            <a:xfrm>
              <a:off x="2748"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196" name="AutoShape 127"/>
            <p:cNvCxnSpPr>
              <a:cxnSpLocks noChangeShapeType="1"/>
              <a:stCxn id="296" idx="2"/>
              <a:endCxn id="194" idx="0"/>
            </p:cNvCxnSpPr>
            <p:nvPr/>
          </p:nvCxnSpPr>
          <p:spPr bwMode="auto">
            <a:xfrm flipH="1">
              <a:off x="2717" y="3564"/>
              <a:ext cx="42" cy="138"/>
            </a:xfrm>
            <a:prstGeom prst="straightConnector1">
              <a:avLst/>
            </a:prstGeom>
            <a:grpFill/>
            <a:ln w="9525">
              <a:solidFill>
                <a:srgbClr val="000000"/>
              </a:solidFill>
              <a:round/>
              <a:headEnd/>
              <a:tailEnd/>
            </a:ln>
          </p:spPr>
        </p:cxnSp>
        <p:cxnSp>
          <p:nvCxnSpPr>
            <p:cNvPr id="197" name="AutoShape 128"/>
            <p:cNvCxnSpPr>
              <a:cxnSpLocks noChangeShapeType="1"/>
              <a:stCxn id="296" idx="2"/>
              <a:endCxn id="195" idx="0"/>
            </p:cNvCxnSpPr>
            <p:nvPr/>
          </p:nvCxnSpPr>
          <p:spPr bwMode="auto">
            <a:xfrm>
              <a:off x="2759" y="3564"/>
              <a:ext cx="39" cy="138"/>
            </a:xfrm>
            <a:prstGeom prst="straightConnector1">
              <a:avLst/>
            </a:prstGeom>
            <a:grpFill/>
            <a:ln w="9525">
              <a:solidFill>
                <a:srgbClr val="000000"/>
              </a:solidFill>
              <a:round/>
              <a:headEnd/>
              <a:tailEnd/>
            </a:ln>
          </p:spPr>
        </p:cxnSp>
        <p:sp>
          <p:nvSpPr>
            <p:cNvPr id="198" name="Rectangle 129"/>
            <p:cNvSpPr>
              <a:spLocks noChangeAspect="1" noChangeArrowheads="1"/>
            </p:cNvSpPr>
            <p:nvPr/>
          </p:nvSpPr>
          <p:spPr bwMode="auto">
            <a:xfrm>
              <a:off x="2835"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199" name="Rectangle 130"/>
            <p:cNvSpPr>
              <a:spLocks noChangeAspect="1" noChangeArrowheads="1"/>
            </p:cNvSpPr>
            <p:nvPr/>
          </p:nvSpPr>
          <p:spPr bwMode="auto">
            <a:xfrm>
              <a:off x="2914"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00" name="AutoShape 131"/>
            <p:cNvCxnSpPr>
              <a:cxnSpLocks noChangeShapeType="1"/>
              <a:stCxn id="297" idx="2"/>
              <a:endCxn id="198" idx="0"/>
            </p:cNvCxnSpPr>
            <p:nvPr/>
          </p:nvCxnSpPr>
          <p:spPr bwMode="auto">
            <a:xfrm flipH="1">
              <a:off x="2884" y="3564"/>
              <a:ext cx="42" cy="138"/>
            </a:xfrm>
            <a:prstGeom prst="straightConnector1">
              <a:avLst/>
            </a:prstGeom>
            <a:grpFill/>
            <a:ln w="9525">
              <a:solidFill>
                <a:srgbClr val="000000"/>
              </a:solidFill>
              <a:round/>
              <a:headEnd/>
              <a:tailEnd/>
            </a:ln>
          </p:spPr>
        </p:cxnSp>
        <p:cxnSp>
          <p:nvCxnSpPr>
            <p:cNvPr id="201" name="AutoShape 132"/>
            <p:cNvCxnSpPr>
              <a:cxnSpLocks noChangeShapeType="1"/>
              <a:stCxn id="297" idx="2"/>
              <a:endCxn id="199" idx="0"/>
            </p:cNvCxnSpPr>
            <p:nvPr/>
          </p:nvCxnSpPr>
          <p:spPr bwMode="auto">
            <a:xfrm>
              <a:off x="2927" y="3564"/>
              <a:ext cx="37" cy="138"/>
            </a:xfrm>
            <a:prstGeom prst="straightConnector1">
              <a:avLst/>
            </a:prstGeom>
            <a:grpFill/>
            <a:ln w="9525">
              <a:solidFill>
                <a:srgbClr val="000000"/>
              </a:solidFill>
              <a:round/>
              <a:headEnd/>
              <a:tailEnd/>
            </a:ln>
          </p:spPr>
        </p:cxnSp>
        <p:sp>
          <p:nvSpPr>
            <p:cNvPr id="202" name="Rectangle 133"/>
            <p:cNvSpPr>
              <a:spLocks noChangeAspect="1" noChangeArrowheads="1"/>
            </p:cNvSpPr>
            <p:nvPr/>
          </p:nvSpPr>
          <p:spPr bwMode="auto">
            <a:xfrm>
              <a:off x="3022"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03" name="Rectangle 134"/>
            <p:cNvSpPr>
              <a:spLocks noChangeAspect="1" noChangeArrowheads="1"/>
            </p:cNvSpPr>
            <p:nvPr/>
          </p:nvSpPr>
          <p:spPr bwMode="auto">
            <a:xfrm>
              <a:off x="3106"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04" name="AutoShape 135"/>
            <p:cNvCxnSpPr>
              <a:cxnSpLocks noChangeShapeType="1"/>
              <a:stCxn id="300" idx="2"/>
              <a:endCxn id="202" idx="0"/>
            </p:cNvCxnSpPr>
            <p:nvPr/>
          </p:nvCxnSpPr>
          <p:spPr bwMode="auto">
            <a:xfrm flipH="1">
              <a:off x="3072" y="3564"/>
              <a:ext cx="42" cy="138"/>
            </a:xfrm>
            <a:prstGeom prst="straightConnector1">
              <a:avLst/>
            </a:prstGeom>
            <a:grpFill/>
            <a:ln w="9525">
              <a:solidFill>
                <a:srgbClr val="000000"/>
              </a:solidFill>
              <a:round/>
              <a:headEnd/>
              <a:tailEnd/>
            </a:ln>
          </p:spPr>
        </p:cxnSp>
        <p:cxnSp>
          <p:nvCxnSpPr>
            <p:cNvPr id="205" name="AutoShape 136"/>
            <p:cNvCxnSpPr>
              <a:cxnSpLocks noChangeShapeType="1"/>
              <a:stCxn id="300" idx="2"/>
              <a:endCxn id="203" idx="0"/>
            </p:cNvCxnSpPr>
            <p:nvPr/>
          </p:nvCxnSpPr>
          <p:spPr bwMode="auto">
            <a:xfrm>
              <a:off x="3114" y="3564"/>
              <a:ext cx="42" cy="138"/>
            </a:xfrm>
            <a:prstGeom prst="straightConnector1">
              <a:avLst/>
            </a:prstGeom>
            <a:grpFill/>
            <a:ln w="9525">
              <a:solidFill>
                <a:srgbClr val="000000"/>
              </a:solidFill>
              <a:round/>
              <a:headEnd/>
              <a:tailEnd/>
            </a:ln>
          </p:spPr>
        </p:cxnSp>
        <p:sp>
          <p:nvSpPr>
            <p:cNvPr id="206" name="Rectangle 137"/>
            <p:cNvSpPr>
              <a:spLocks noChangeAspect="1" noChangeArrowheads="1"/>
            </p:cNvSpPr>
            <p:nvPr/>
          </p:nvSpPr>
          <p:spPr bwMode="auto">
            <a:xfrm>
              <a:off x="3192"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07" name="Rectangle 138"/>
            <p:cNvSpPr>
              <a:spLocks noChangeAspect="1" noChangeArrowheads="1"/>
            </p:cNvSpPr>
            <p:nvPr/>
          </p:nvSpPr>
          <p:spPr bwMode="auto">
            <a:xfrm>
              <a:off x="3271"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08" name="AutoShape 139"/>
            <p:cNvCxnSpPr>
              <a:cxnSpLocks noChangeShapeType="1"/>
              <a:stCxn id="301" idx="2"/>
              <a:endCxn id="206" idx="0"/>
            </p:cNvCxnSpPr>
            <p:nvPr/>
          </p:nvCxnSpPr>
          <p:spPr bwMode="auto">
            <a:xfrm flipH="1">
              <a:off x="3242" y="3564"/>
              <a:ext cx="40" cy="138"/>
            </a:xfrm>
            <a:prstGeom prst="straightConnector1">
              <a:avLst/>
            </a:prstGeom>
            <a:grpFill/>
            <a:ln w="9525">
              <a:solidFill>
                <a:srgbClr val="000000"/>
              </a:solidFill>
              <a:round/>
              <a:headEnd/>
              <a:tailEnd/>
            </a:ln>
          </p:spPr>
        </p:cxnSp>
        <p:cxnSp>
          <p:nvCxnSpPr>
            <p:cNvPr id="209" name="AutoShape 140"/>
            <p:cNvCxnSpPr>
              <a:cxnSpLocks noChangeShapeType="1"/>
              <a:stCxn id="301" idx="2"/>
              <a:endCxn id="207" idx="0"/>
            </p:cNvCxnSpPr>
            <p:nvPr/>
          </p:nvCxnSpPr>
          <p:spPr bwMode="auto">
            <a:xfrm>
              <a:off x="3282" y="3564"/>
              <a:ext cx="39" cy="138"/>
            </a:xfrm>
            <a:prstGeom prst="straightConnector1">
              <a:avLst/>
            </a:prstGeom>
            <a:grpFill/>
            <a:ln w="9525">
              <a:solidFill>
                <a:srgbClr val="000000"/>
              </a:solidFill>
              <a:round/>
              <a:headEnd/>
              <a:tailEnd/>
            </a:ln>
          </p:spPr>
        </p:cxnSp>
        <p:sp>
          <p:nvSpPr>
            <p:cNvPr id="210" name="Rectangle 141"/>
            <p:cNvSpPr>
              <a:spLocks noChangeAspect="1" noChangeArrowheads="1"/>
            </p:cNvSpPr>
            <p:nvPr/>
          </p:nvSpPr>
          <p:spPr bwMode="auto">
            <a:xfrm>
              <a:off x="3357"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11" name="Rectangle 142"/>
            <p:cNvSpPr>
              <a:spLocks noChangeAspect="1" noChangeArrowheads="1"/>
            </p:cNvSpPr>
            <p:nvPr/>
          </p:nvSpPr>
          <p:spPr bwMode="auto">
            <a:xfrm>
              <a:off x="3437"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12" name="AutoShape 143"/>
            <p:cNvCxnSpPr>
              <a:cxnSpLocks noChangeShapeType="1"/>
              <a:stCxn id="304" idx="2"/>
              <a:endCxn id="210" idx="0"/>
            </p:cNvCxnSpPr>
            <p:nvPr/>
          </p:nvCxnSpPr>
          <p:spPr bwMode="auto">
            <a:xfrm flipH="1">
              <a:off x="3407" y="3564"/>
              <a:ext cx="39" cy="138"/>
            </a:xfrm>
            <a:prstGeom prst="straightConnector1">
              <a:avLst/>
            </a:prstGeom>
            <a:grpFill/>
            <a:ln w="9525">
              <a:solidFill>
                <a:srgbClr val="000000"/>
              </a:solidFill>
              <a:round/>
              <a:headEnd/>
              <a:tailEnd/>
            </a:ln>
          </p:spPr>
        </p:cxnSp>
        <p:cxnSp>
          <p:nvCxnSpPr>
            <p:cNvPr id="213" name="AutoShape 144"/>
            <p:cNvCxnSpPr>
              <a:cxnSpLocks noChangeShapeType="1"/>
              <a:stCxn id="304" idx="2"/>
              <a:endCxn id="211" idx="0"/>
            </p:cNvCxnSpPr>
            <p:nvPr/>
          </p:nvCxnSpPr>
          <p:spPr bwMode="auto">
            <a:xfrm>
              <a:off x="3446" y="3564"/>
              <a:ext cx="41" cy="138"/>
            </a:xfrm>
            <a:prstGeom prst="straightConnector1">
              <a:avLst/>
            </a:prstGeom>
            <a:grpFill/>
            <a:ln w="9525">
              <a:solidFill>
                <a:srgbClr val="000000"/>
              </a:solidFill>
              <a:round/>
              <a:headEnd/>
              <a:tailEnd/>
            </a:ln>
          </p:spPr>
        </p:cxnSp>
        <p:sp>
          <p:nvSpPr>
            <p:cNvPr id="214" name="Rectangle 145"/>
            <p:cNvSpPr>
              <a:spLocks noChangeAspect="1" noChangeArrowheads="1"/>
            </p:cNvSpPr>
            <p:nvPr/>
          </p:nvSpPr>
          <p:spPr bwMode="auto">
            <a:xfrm>
              <a:off x="3525"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15" name="Rectangle 146"/>
            <p:cNvSpPr>
              <a:spLocks noChangeAspect="1" noChangeArrowheads="1"/>
            </p:cNvSpPr>
            <p:nvPr/>
          </p:nvSpPr>
          <p:spPr bwMode="auto">
            <a:xfrm>
              <a:off x="3605"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16" name="AutoShape 147"/>
            <p:cNvCxnSpPr>
              <a:cxnSpLocks noChangeShapeType="1"/>
              <a:stCxn id="305" idx="2"/>
              <a:endCxn id="214" idx="0"/>
            </p:cNvCxnSpPr>
            <p:nvPr/>
          </p:nvCxnSpPr>
          <p:spPr bwMode="auto">
            <a:xfrm flipH="1">
              <a:off x="3575" y="3564"/>
              <a:ext cx="39" cy="138"/>
            </a:xfrm>
            <a:prstGeom prst="straightConnector1">
              <a:avLst/>
            </a:prstGeom>
            <a:grpFill/>
            <a:ln w="9525">
              <a:solidFill>
                <a:srgbClr val="000000"/>
              </a:solidFill>
              <a:round/>
              <a:headEnd/>
              <a:tailEnd/>
            </a:ln>
          </p:spPr>
        </p:cxnSp>
        <p:cxnSp>
          <p:nvCxnSpPr>
            <p:cNvPr id="217" name="AutoShape 148"/>
            <p:cNvCxnSpPr>
              <a:cxnSpLocks noChangeShapeType="1"/>
              <a:stCxn id="305" idx="2"/>
              <a:endCxn id="215" idx="0"/>
            </p:cNvCxnSpPr>
            <p:nvPr/>
          </p:nvCxnSpPr>
          <p:spPr bwMode="auto">
            <a:xfrm>
              <a:off x="3614" y="3564"/>
              <a:ext cx="41" cy="138"/>
            </a:xfrm>
            <a:prstGeom prst="straightConnector1">
              <a:avLst/>
            </a:prstGeom>
            <a:grpFill/>
            <a:ln w="9525">
              <a:solidFill>
                <a:srgbClr val="000000"/>
              </a:solidFill>
              <a:round/>
              <a:headEnd/>
              <a:tailEnd/>
            </a:ln>
          </p:spPr>
        </p:cxnSp>
        <p:sp>
          <p:nvSpPr>
            <p:cNvPr id="218" name="Rectangle 149"/>
            <p:cNvSpPr>
              <a:spLocks noChangeAspect="1" noChangeArrowheads="1"/>
            </p:cNvSpPr>
            <p:nvPr/>
          </p:nvSpPr>
          <p:spPr bwMode="auto">
            <a:xfrm>
              <a:off x="3684"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19" name="Rectangle 150"/>
            <p:cNvSpPr>
              <a:spLocks noChangeAspect="1" noChangeArrowheads="1"/>
            </p:cNvSpPr>
            <p:nvPr/>
          </p:nvSpPr>
          <p:spPr bwMode="auto">
            <a:xfrm>
              <a:off x="3765"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20" name="AutoShape 151"/>
            <p:cNvCxnSpPr>
              <a:cxnSpLocks noChangeShapeType="1"/>
              <a:stCxn id="308" idx="2"/>
              <a:endCxn id="218" idx="0"/>
            </p:cNvCxnSpPr>
            <p:nvPr/>
          </p:nvCxnSpPr>
          <p:spPr bwMode="auto">
            <a:xfrm flipH="1">
              <a:off x="3734" y="3564"/>
              <a:ext cx="40" cy="138"/>
            </a:xfrm>
            <a:prstGeom prst="straightConnector1">
              <a:avLst/>
            </a:prstGeom>
            <a:grpFill/>
            <a:ln w="9525">
              <a:solidFill>
                <a:srgbClr val="000000"/>
              </a:solidFill>
              <a:round/>
              <a:headEnd/>
              <a:tailEnd/>
            </a:ln>
          </p:spPr>
        </p:cxnSp>
        <p:cxnSp>
          <p:nvCxnSpPr>
            <p:cNvPr id="221" name="AutoShape 152"/>
            <p:cNvCxnSpPr>
              <a:cxnSpLocks noChangeShapeType="1"/>
              <a:stCxn id="308" idx="2"/>
              <a:endCxn id="219" idx="0"/>
            </p:cNvCxnSpPr>
            <p:nvPr/>
          </p:nvCxnSpPr>
          <p:spPr bwMode="auto">
            <a:xfrm>
              <a:off x="3773" y="3564"/>
              <a:ext cx="41" cy="138"/>
            </a:xfrm>
            <a:prstGeom prst="straightConnector1">
              <a:avLst/>
            </a:prstGeom>
            <a:grpFill/>
            <a:ln w="9525">
              <a:solidFill>
                <a:srgbClr val="000000"/>
              </a:solidFill>
              <a:round/>
              <a:headEnd/>
              <a:tailEnd/>
            </a:ln>
          </p:spPr>
        </p:cxnSp>
        <p:sp>
          <p:nvSpPr>
            <p:cNvPr id="222" name="Rectangle 153"/>
            <p:cNvSpPr>
              <a:spLocks noChangeAspect="1" noChangeArrowheads="1"/>
            </p:cNvSpPr>
            <p:nvPr/>
          </p:nvSpPr>
          <p:spPr bwMode="auto">
            <a:xfrm>
              <a:off x="3850"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23" name="Rectangle 154"/>
            <p:cNvSpPr>
              <a:spLocks noChangeAspect="1" noChangeArrowheads="1"/>
            </p:cNvSpPr>
            <p:nvPr/>
          </p:nvSpPr>
          <p:spPr bwMode="auto">
            <a:xfrm>
              <a:off x="3931"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24" name="AutoShape 155"/>
            <p:cNvCxnSpPr>
              <a:cxnSpLocks noChangeShapeType="1"/>
              <a:stCxn id="309" idx="2"/>
              <a:endCxn id="222" idx="0"/>
            </p:cNvCxnSpPr>
            <p:nvPr/>
          </p:nvCxnSpPr>
          <p:spPr bwMode="auto">
            <a:xfrm flipH="1">
              <a:off x="3900" y="3564"/>
              <a:ext cx="42" cy="138"/>
            </a:xfrm>
            <a:prstGeom prst="straightConnector1">
              <a:avLst/>
            </a:prstGeom>
            <a:grpFill/>
            <a:ln w="9525">
              <a:solidFill>
                <a:srgbClr val="000000"/>
              </a:solidFill>
              <a:round/>
              <a:headEnd/>
              <a:tailEnd/>
            </a:ln>
          </p:spPr>
        </p:cxnSp>
        <p:cxnSp>
          <p:nvCxnSpPr>
            <p:cNvPr id="225" name="AutoShape 156"/>
            <p:cNvCxnSpPr>
              <a:cxnSpLocks noChangeShapeType="1"/>
              <a:stCxn id="309" idx="2"/>
              <a:endCxn id="223" idx="0"/>
            </p:cNvCxnSpPr>
            <p:nvPr/>
          </p:nvCxnSpPr>
          <p:spPr bwMode="auto">
            <a:xfrm>
              <a:off x="3942" y="3564"/>
              <a:ext cx="39" cy="138"/>
            </a:xfrm>
            <a:prstGeom prst="straightConnector1">
              <a:avLst/>
            </a:prstGeom>
            <a:grpFill/>
            <a:ln w="9525">
              <a:solidFill>
                <a:srgbClr val="000000"/>
              </a:solidFill>
              <a:round/>
              <a:headEnd/>
              <a:tailEnd/>
            </a:ln>
          </p:spPr>
        </p:cxnSp>
        <p:sp>
          <p:nvSpPr>
            <p:cNvPr id="226" name="Rectangle 157"/>
            <p:cNvSpPr>
              <a:spLocks noChangeAspect="1" noChangeArrowheads="1"/>
            </p:cNvSpPr>
            <p:nvPr/>
          </p:nvSpPr>
          <p:spPr bwMode="auto">
            <a:xfrm>
              <a:off x="4017"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27" name="Rectangle 158"/>
            <p:cNvSpPr>
              <a:spLocks noChangeAspect="1" noChangeArrowheads="1"/>
            </p:cNvSpPr>
            <p:nvPr/>
          </p:nvSpPr>
          <p:spPr bwMode="auto">
            <a:xfrm>
              <a:off x="4097"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28" name="AutoShape 159"/>
            <p:cNvCxnSpPr>
              <a:cxnSpLocks noChangeShapeType="1"/>
              <a:stCxn id="312" idx="2"/>
              <a:endCxn id="226" idx="0"/>
            </p:cNvCxnSpPr>
            <p:nvPr/>
          </p:nvCxnSpPr>
          <p:spPr bwMode="auto">
            <a:xfrm flipH="1">
              <a:off x="4066" y="3564"/>
              <a:ext cx="39" cy="138"/>
            </a:xfrm>
            <a:prstGeom prst="straightConnector1">
              <a:avLst/>
            </a:prstGeom>
            <a:grpFill/>
            <a:ln w="9525">
              <a:solidFill>
                <a:srgbClr val="000000"/>
              </a:solidFill>
              <a:round/>
              <a:headEnd/>
              <a:tailEnd/>
            </a:ln>
          </p:spPr>
        </p:cxnSp>
        <p:cxnSp>
          <p:nvCxnSpPr>
            <p:cNvPr id="229" name="AutoShape 160"/>
            <p:cNvCxnSpPr>
              <a:cxnSpLocks noChangeShapeType="1"/>
              <a:stCxn id="312" idx="2"/>
              <a:endCxn id="227" idx="0"/>
            </p:cNvCxnSpPr>
            <p:nvPr/>
          </p:nvCxnSpPr>
          <p:spPr bwMode="auto">
            <a:xfrm>
              <a:off x="4105" y="3564"/>
              <a:ext cx="41" cy="138"/>
            </a:xfrm>
            <a:prstGeom prst="straightConnector1">
              <a:avLst/>
            </a:prstGeom>
            <a:grpFill/>
            <a:ln w="9525">
              <a:solidFill>
                <a:srgbClr val="000000"/>
              </a:solidFill>
              <a:round/>
              <a:headEnd/>
              <a:tailEnd/>
            </a:ln>
          </p:spPr>
        </p:cxnSp>
        <p:sp>
          <p:nvSpPr>
            <p:cNvPr id="230" name="Rectangle 161"/>
            <p:cNvSpPr>
              <a:spLocks noChangeAspect="1" noChangeArrowheads="1"/>
            </p:cNvSpPr>
            <p:nvPr/>
          </p:nvSpPr>
          <p:spPr bwMode="auto">
            <a:xfrm>
              <a:off x="4185"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31" name="Rectangle 162"/>
            <p:cNvSpPr>
              <a:spLocks noChangeAspect="1" noChangeArrowheads="1"/>
            </p:cNvSpPr>
            <p:nvPr/>
          </p:nvSpPr>
          <p:spPr bwMode="auto">
            <a:xfrm>
              <a:off x="4265"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32" name="AutoShape 163"/>
            <p:cNvCxnSpPr>
              <a:cxnSpLocks noChangeShapeType="1"/>
              <a:stCxn id="313" idx="2"/>
              <a:endCxn id="230" idx="0"/>
            </p:cNvCxnSpPr>
            <p:nvPr/>
          </p:nvCxnSpPr>
          <p:spPr bwMode="auto">
            <a:xfrm flipH="1">
              <a:off x="4235" y="3564"/>
              <a:ext cx="41" cy="138"/>
            </a:xfrm>
            <a:prstGeom prst="straightConnector1">
              <a:avLst/>
            </a:prstGeom>
            <a:grpFill/>
            <a:ln w="9525">
              <a:solidFill>
                <a:srgbClr val="000000"/>
              </a:solidFill>
              <a:round/>
              <a:headEnd/>
              <a:tailEnd/>
            </a:ln>
          </p:spPr>
        </p:cxnSp>
        <p:cxnSp>
          <p:nvCxnSpPr>
            <p:cNvPr id="233" name="AutoShape 164"/>
            <p:cNvCxnSpPr>
              <a:cxnSpLocks noChangeShapeType="1"/>
              <a:stCxn id="313" idx="2"/>
              <a:endCxn id="231" idx="0"/>
            </p:cNvCxnSpPr>
            <p:nvPr/>
          </p:nvCxnSpPr>
          <p:spPr bwMode="auto">
            <a:xfrm>
              <a:off x="4276" y="3564"/>
              <a:ext cx="39" cy="138"/>
            </a:xfrm>
            <a:prstGeom prst="straightConnector1">
              <a:avLst/>
            </a:prstGeom>
            <a:grpFill/>
            <a:ln w="9525">
              <a:solidFill>
                <a:srgbClr val="000000"/>
              </a:solidFill>
              <a:round/>
              <a:headEnd/>
              <a:tailEnd/>
            </a:ln>
          </p:spPr>
        </p:cxnSp>
        <p:sp>
          <p:nvSpPr>
            <p:cNvPr id="234" name="Rectangle 165"/>
            <p:cNvSpPr>
              <a:spLocks noChangeAspect="1" noChangeArrowheads="1"/>
            </p:cNvSpPr>
            <p:nvPr/>
          </p:nvSpPr>
          <p:spPr bwMode="auto">
            <a:xfrm>
              <a:off x="4351"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35" name="Rectangle 166"/>
            <p:cNvSpPr>
              <a:spLocks noChangeAspect="1" noChangeArrowheads="1"/>
            </p:cNvSpPr>
            <p:nvPr/>
          </p:nvSpPr>
          <p:spPr bwMode="auto">
            <a:xfrm>
              <a:off x="4433"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36" name="AutoShape 167"/>
            <p:cNvCxnSpPr>
              <a:cxnSpLocks noChangeShapeType="1"/>
              <a:stCxn id="316" idx="2"/>
              <a:endCxn id="234" idx="0"/>
            </p:cNvCxnSpPr>
            <p:nvPr/>
          </p:nvCxnSpPr>
          <p:spPr bwMode="auto">
            <a:xfrm flipH="1">
              <a:off x="4400" y="3564"/>
              <a:ext cx="43" cy="138"/>
            </a:xfrm>
            <a:prstGeom prst="straightConnector1">
              <a:avLst/>
            </a:prstGeom>
            <a:grpFill/>
            <a:ln w="9525">
              <a:solidFill>
                <a:srgbClr val="000000"/>
              </a:solidFill>
              <a:round/>
              <a:headEnd/>
              <a:tailEnd/>
            </a:ln>
          </p:spPr>
        </p:cxnSp>
        <p:cxnSp>
          <p:nvCxnSpPr>
            <p:cNvPr id="237" name="AutoShape 168"/>
            <p:cNvCxnSpPr>
              <a:cxnSpLocks noChangeShapeType="1"/>
              <a:stCxn id="316" idx="2"/>
              <a:endCxn id="235" idx="0"/>
            </p:cNvCxnSpPr>
            <p:nvPr/>
          </p:nvCxnSpPr>
          <p:spPr bwMode="auto">
            <a:xfrm>
              <a:off x="4444" y="3564"/>
              <a:ext cx="39" cy="138"/>
            </a:xfrm>
            <a:prstGeom prst="straightConnector1">
              <a:avLst/>
            </a:prstGeom>
            <a:grpFill/>
            <a:ln w="9525">
              <a:solidFill>
                <a:srgbClr val="000000"/>
              </a:solidFill>
              <a:round/>
              <a:headEnd/>
              <a:tailEnd/>
            </a:ln>
          </p:spPr>
        </p:cxnSp>
        <p:sp>
          <p:nvSpPr>
            <p:cNvPr id="238" name="Rectangle 169"/>
            <p:cNvSpPr>
              <a:spLocks noChangeAspect="1" noChangeArrowheads="1"/>
            </p:cNvSpPr>
            <p:nvPr/>
          </p:nvSpPr>
          <p:spPr bwMode="auto">
            <a:xfrm>
              <a:off x="4521"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39" name="Rectangle 170"/>
            <p:cNvSpPr>
              <a:spLocks noChangeAspect="1" noChangeArrowheads="1"/>
            </p:cNvSpPr>
            <p:nvPr/>
          </p:nvSpPr>
          <p:spPr bwMode="auto">
            <a:xfrm>
              <a:off x="4601"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40" name="AutoShape 171"/>
            <p:cNvCxnSpPr>
              <a:cxnSpLocks noChangeShapeType="1"/>
              <a:stCxn id="317" idx="2"/>
              <a:endCxn id="238" idx="0"/>
            </p:cNvCxnSpPr>
            <p:nvPr/>
          </p:nvCxnSpPr>
          <p:spPr bwMode="auto">
            <a:xfrm flipH="1">
              <a:off x="4571" y="3564"/>
              <a:ext cx="41" cy="138"/>
            </a:xfrm>
            <a:prstGeom prst="straightConnector1">
              <a:avLst/>
            </a:prstGeom>
            <a:grpFill/>
            <a:ln w="9525">
              <a:solidFill>
                <a:srgbClr val="000000"/>
              </a:solidFill>
              <a:round/>
              <a:headEnd/>
              <a:tailEnd/>
            </a:ln>
          </p:spPr>
        </p:cxnSp>
        <p:cxnSp>
          <p:nvCxnSpPr>
            <p:cNvPr id="241" name="AutoShape 172"/>
            <p:cNvCxnSpPr>
              <a:cxnSpLocks noChangeShapeType="1"/>
              <a:stCxn id="317" idx="2"/>
              <a:endCxn id="239" idx="0"/>
            </p:cNvCxnSpPr>
            <p:nvPr/>
          </p:nvCxnSpPr>
          <p:spPr bwMode="auto">
            <a:xfrm>
              <a:off x="4612" y="3564"/>
              <a:ext cx="39" cy="138"/>
            </a:xfrm>
            <a:prstGeom prst="straightConnector1">
              <a:avLst/>
            </a:prstGeom>
            <a:grpFill/>
            <a:ln w="9525">
              <a:solidFill>
                <a:srgbClr val="000000"/>
              </a:solidFill>
              <a:round/>
              <a:headEnd/>
              <a:tailEnd/>
            </a:ln>
          </p:spPr>
        </p:cxnSp>
        <p:sp>
          <p:nvSpPr>
            <p:cNvPr id="242" name="Rectangle 173"/>
            <p:cNvSpPr>
              <a:spLocks noChangeAspect="1" noChangeArrowheads="1"/>
            </p:cNvSpPr>
            <p:nvPr/>
          </p:nvSpPr>
          <p:spPr bwMode="auto">
            <a:xfrm>
              <a:off x="4685"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43" name="Rectangle 174"/>
            <p:cNvSpPr>
              <a:spLocks noChangeAspect="1" noChangeArrowheads="1"/>
            </p:cNvSpPr>
            <p:nvPr/>
          </p:nvSpPr>
          <p:spPr bwMode="auto">
            <a:xfrm>
              <a:off x="4766"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44" name="AutoShape 175"/>
            <p:cNvCxnSpPr>
              <a:cxnSpLocks noChangeShapeType="1"/>
              <a:stCxn id="320" idx="2"/>
              <a:endCxn id="242" idx="0"/>
            </p:cNvCxnSpPr>
            <p:nvPr/>
          </p:nvCxnSpPr>
          <p:spPr bwMode="auto">
            <a:xfrm flipH="1">
              <a:off x="4735" y="3564"/>
              <a:ext cx="42" cy="138"/>
            </a:xfrm>
            <a:prstGeom prst="straightConnector1">
              <a:avLst/>
            </a:prstGeom>
            <a:grpFill/>
            <a:ln w="9525">
              <a:solidFill>
                <a:srgbClr val="000000"/>
              </a:solidFill>
              <a:round/>
              <a:headEnd/>
              <a:tailEnd/>
            </a:ln>
          </p:spPr>
        </p:cxnSp>
        <p:cxnSp>
          <p:nvCxnSpPr>
            <p:cNvPr id="245" name="AutoShape 176"/>
            <p:cNvCxnSpPr>
              <a:cxnSpLocks noChangeShapeType="1"/>
              <a:stCxn id="320" idx="2"/>
              <a:endCxn id="243" idx="0"/>
            </p:cNvCxnSpPr>
            <p:nvPr/>
          </p:nvCxnSpPr>
          <p:spPr bwMode="auto">
            <a:xfrm>
              <a:off x="4777" y="3564"/>
              <a:ext cx="39" cy="138"/>
            </a:xfrm>
            <a:prstGeom prst="straightConnector1">
              <a:avLst/>
            </a:prstGeom>
            <a:grpFill/>
            <a:ln w="9525">
              <a:solidFill>
                <a:srgbClr val="000000"/>
              </a:solidFill>
              <a:round/>
              <a:headEnd/>
              <a:tailEnd/>
            </a:ln>
          </p:spPr>
        </p:cxnSp>
        <p:sp>
          <p:nvSpPr>
            <p:cNvPr id="246" name="Rectangle 177"/>
            <p:cNvSpPr>
              <a:spLocks noChangeAspect="1" noChangeArrowheads="1"/>
            </p:cNvSpPr>
            <p:nvPr/>
          </p:nvSpPr>
          <p:spPr bwMode="auto">
            <a:xfrm>
              <a:off x="4855"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47" name="Rectangle 178"/>
            <p:cNvSpPr>
              <a:spLocks noChangeAspect="1" noChangeArrowheads="1"/>
            </p:cNvSpPr>
            <p:nvPr/>
          </p:nvSpPr>
          <p:spPr bwMode="auto">
            <a:xfrm>
              <a:off x="4934"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48" name="AutoShape 179"/>
            <p:cNvCxnSpPr>
              <a:cxnSpLocks noChangeShapeType="1"/>
              <a:stCxn id="321" idx="2"/>
              <a:endCxn id="246" idx="0"/>
            </p:cNvCxnSpPr>
            <p:nvPr/>
          </p:nvCxnSpPr>
          <p:spPr bwMode="auto">
            <a:xfrm flipH="1">
              <a:off x="4905" y="3564"/>
              <a:ext cx="38" cy="138"/>
            </a:xfrm>
            <a:prstGeom prst="straightConnector1">
              <a:avLst/>
            </a:prstGeom>
            <a:grpFill/>
            <a:ln w="9525">
              <a:solidFill>
                <a:srgbClr val="000000"/>
              </a:solidFill>
              <a:round/>
              <a:headEnd/>
              <a:tailEnd/>
            </a:ln>
          </p:spPr>
        </p:cxnSp>
        <p:cxnSp>
          <p:nvCxnSpPr>
            <p:cNvPr id="249" name="AutoShape 180"/>
            <p:cNvCxnSpPr>
              <a:cxnSpLocks noChangeShapeType="1"/>
              <a:stCxn id="321" idx="2"/>
              <a:endCxn id="247" idx="0"/>
            </p:cNvCxnSpPr>
            <p:nvPr/>
          </p:nvCxnSpPr>
          <p:spPr bwMode="auto">
            <a:xfrm>
              <a:off x="4943" y="3564"/>
              <a:ext cx="41" cy="138"/>
            </a:xfrm>
            <a:prstGeom prst="straightConnector1">
              <a:avLst/>
            </a:prstGeom>
            <a:grpFill/>
            <a:ln w="9525">
              <a:solidFill>
                <a:srgbClr val="000000"/>
              </a:solidFill>
              <a:round/>
              <a:headEnd/>
              <a:tailEnd/>
            </a:ln>
          </p:spPr>
        </p:cxnSp>
        <p:sp>
          <p:nvSpPr>
            <p:cNvPr id="250" name="Rectangle 181"/>
            <p:cNvSpPr>
              <a:spLocks noChangeAspect="1" noChangeArrowheads="1"/>
            </p:cNvSpPr>
            <p:nvPr/>
          </p:nvSpPr>
          <p:spPr bwMode="auto">
            <a:xfrm>
              <a:off x="5015"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51" name="Rectangle 182"/>
            <p:cNvSpPr>
              <a:spLocks noChangeAspect="1" noChangeArrowheads="1"/>
            </p:cNvSpPr>
            <p:nvPr/>
          </p:nvSpPr>
          <p:spPr bwMode="auto">
            <a:xfrm>
              <a:off x="5092"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52" name="AutoShape 183"/>
            <p:cNvCxnSpPr>
              <a:cxnSpLocks noChangeShapeType="1"/>
              <a:stCxn id="324" idx="2"/>
              <a:endCxn id="250" idx="0"/>
            </p:cNvCxnSpPr>
            <p:nvPr/>
          </p:nvCxnSpPr>
          <p:spPr bwMode="auto">
            <a:xfrm flipH="1">
              <a:off x="5065" y="3564"/>
              <a:ext cx="37" cy="138"/>
            </a:xfrm>
            <a:prstGeom prst="straightConnector1">
              <a:avLst/>
            </a:prstGeom>
            <a:grpFill/>
            <a:ln w="9525">
              <a:solidFill>
                <a:srgbClr val="000000"/>
              </a:solidFill>
              <a:round/>
              <a:headEnd/>
              <a:tailEnd/>
            </a:ln>
          </p:spPr>
        </p:cxnSp>
        <p:cxnSp>
          <p:nvCxnSpPr>
            <p:cNvPr id="253" name="AutoShape 184"/>
            <p:cNvCxnSpPr>
              <a:cxnSpLocks noChangeShapeType="1"/>
              <a:stCxn id="324" idx="2"/>
              <a:endCxn id="251" idx="0"/>
            </p:cNvCxnSpPr>
            <p:nvPr/>
          </p:nvCxnSpPr>
          <p:spPr bwMode="auto">
            <a:xfrm>
              <a:off x="5102" y="3564"/>
              <a:ext cx="40" cy="138"/>
            </a:xfrm>
            <a:prstGeom prst="straightConnector1">
              <a:avLst/>
            </a:prstGeom>
            <a:grpFill/>
            <a:ln w="9525">
              <a:solidFill>
                <a:srgbClr val="000000"/>
              </a:solidFill>
              <a:round/>
              <a:headEnd/>
              <a:tailEnd/>
            </a:ln>
          </p:spPr>
        </p:cxnSp>
        <p:sp>
          <p:nvSpPr>
            <p:cNvPr id="254" name="Rectangle 185"/>
            <p:cNvSpPr>
              <a:spLocks noChangeAspect="1" noChangeArrowheads="1"/>
            </p:cNvSpPr>
            <p:nvPr/>
          </p:nvSpPr>
          <p:spPr bwMode="auto">
            <a:xfrm>
              <a:off x="5181"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55" name="Rectangle 186"/>
            <p:cNvSpPr>
              <a:spLocks noChangeAspect="1" noChangeArrowheads="1"/>
            </p:cNvSpPr>
            <p:nvPr/>
          </p:nvSpPr>
          <p:spPr bwMode="auto">
            <a:xfrm>
              <a:off x="5261"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56" name="AutoShape 187"/>
            <p:cNvCxnSpPr>
              <a:cxnSpLocks noChangeShapeType="1"/>
              <a:stCxn id="325" idx="2"/>
              <a:endCxn id="254" idx="0"/>
            </p:cNvCxnSpPr>
            <p:nvPr/>
          </p:nvCxnSpPr>
          <p:spPr bwMode="auto">
            <a:xfrm flipH="1">
              <a:off x="5231" y="3564"/>
              <a:ext cx="41" cy="138"/>
            </a:xfrm>
            <a:prstGeom prst="straightConnector1">
              <a:avLst/>
            </a:prstGeom>
            <a:grpFill/>
            <a:ln w="9525">
              <a:solidFill>
                <a:srgbClr val="000000"/>
              </a:solidFill>
              <a:round/>
              <a:headEnd/>
              <a:tailEnd/>
            </a:ln>
          </p:spPr>
        </p:cxnSp>
        <p:cxnSp>
          <p:nvCxnSpPr>
            <p:cNvPr id="257" name="AutoShape 188"/>
            <p:cNvCxnSpPr>
              <a:cxnSpLocks noChangeShapeType="1"/>
              <a:stCxn id="325" idx="2"/>
              <a:endCxn id="255" idx="0"/>
            </p:cNvCxnSpPr>
            <p:nvPr/>
          </p:nvCxnSpPr>
          <p:spPr bwMode="auto">
            <a:xfrm>
              <a:off x="5271" y="3564"/>
              <a:ext cx="39" cy="138"/>
            </a:xfrm>
            <a:prstGeom prst="straightConnector1">
              <a:avLst/>
            </a:prstGeom>
            <a:grpFill/>
            <a:ln w="9525">
              <a:solidFill>
                <a:srgbClr val="000000"/>
              </a:solidFill>
              <a:round/>
              <a:headEnd/>
              <a:tailEnd/>
            </a:ln>
          </p:spPr>
        </p:cxnSp>
        <p:sp>
          <p:nvSpPr>
            <p:cNvPr id="258" name="Rectangle 189"/>
            <p:cNvSpPr>
              <a:spLocks noChangeAspect="1" noChangeArrowheads="1"/>
            </p:cNvSpPr>
            <p:nvPr/>
          </p:nvSpPr>
          <p:spPr bwMode="auto">
            <a:xfrm>
              <a:off x="5345"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59" name="Rectangle 190"/>
            <p:cNvSpPr>
              <a:spLocks noChangeAspect="1" noChangeArrowheads="1"/>
            </p:cNvSpPr>
            <p:nvPr/>
          </p:nvSpPr>
          <p:spPr bwMode="auto">
            <a:xfrm>
              <a:off x="5428"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60" name="AutoShape 191"/>
            <p:cNvCxnSpPr>
              <a:cxnSpLocks noChangeShapeType="1"/>
              <a:stCxn id="328" idx="2"/>
              <a:endCxn id="258" idx="0"/>
            </p:cNvCxnSpPr>
            <p:nvPr/>
          </p:nvCxnSpPr>
          <p:spPr bwMode="auto">
            <a:xfrm flipH="1">
              <a:off x="5395" y="3564"/>
              <a:ext cx="42" cy="138"/>
            </a:xfrm>
            <a:prstGeom prst="straightConnector1">
              <a:avLst/>
            </a:prstGeom>
            <a:grpFill/>
            <a:ln w="9525">
              <a:solidFill>
                <a:srgbClr val="000000"/>
              </a:solidFill>
              <a:round/>
              <a:headEnd/>
              <a:tailEnd/>
            </a:ln>
          </p:spPr>
        </p:cxnSp>
        <p:cxnSp>
          <p:nvCxnSpPr>
            <p:cNvPr id="261" name="AutoShape 192"/>
            <p:cNvCxnSpPr>
              <a:cxnSpLocks noChangeShapeType="1"/>
              <a:stCxn id="328" idx="2"/>
              <a:endCxn id="259" idx="0"/>
            </p:cNvCxnSpPr>
            <p:nvPr/>
          </p:nvCxnSpPr>
          <p:spPr bwMode="auto">
            <a:xfrm>
              <a:off x="5437" y="3564"/>
              <a:ext cx="41" cy="138"/>
            </a:xfrm>
            <a:prstGeom prst="straightConnector1">
              <a:avLst/>
            </a:prstGeom>
            <a:grpFill/>
            <a:ln w="9525">
              <a:solidFill>
                <a:srgbClr val="000000"/>
              </a:solidFill>
              <a:round/>
              <a:headEnd/>
              <a:tailEnd/>
            </a:ln>
          </p:spPr>
        </p:cxnSp>
        <p:sp>
          <p:nvSpPr>
            <p:cNvPr id="262" name="Rectangle 193"/>
            <p:cNvSpPr>
              <a:spLocks noChangeAspect="1" noChangeArrowheads="1"/>
            </p:cNvSpPr>
            <p:nvPr/>
          </p:nvSpPr>
          <p:spPr bwMode="auto">
            <a:xfrm>
              <a:off x="5513"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63" name="Rectangle 194"/>
            <p:cNvSpPr>
              <a:spLocks noChangeAspect="1" noChangeArrowheads="1"/>
            </p:cNvSpPr>
            <p:nvPr/>
          </p:nvSpPr>
          <p:spPr bwMode="auto">
            <a:xfrm>
              <a:off x="5594" y="370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64" name="AutoShape 195"/>
            <p:cNvCxnSpPr>
              <a:cxnSpLocks noChangeShapeType="1"/>
              <a:stCxn id="329" idx="2"/>
              <a:endCxn id="262" idx="0"/>
            </p:cNvCxnSpPr>
            <p:nvPr/>
          </p:nvCxnSpPr>
          <p:spPr bwMode="auto">
            <a:xfrm flipH="1">
              <a:off x="5562" y="3564"/>
              <a:ext cx="40" cy="138"/>
            </a:xfrm>
            <a:prstGeom prst="straightConnector1">
              <a:avLst/>
            </a:prstGeom>
            <a:grpFill/>
            <a:ln w="9525">
              <a:solidFill>
                <a:srgbClr val="000000"/>
              </a:solidFill>
              <a:round/>
              <a:headEnd/>
              <a:tailEnd/>
            </a:ln>
          </p:spPr>
        </p:cxnSp>
        <p:cxnSp>
          <p:nvCxnSpPr>
            <p:cNvPr id="265" name="AutoShape 196"/>
            <p:cNvCxnSpPr>
              <a:cxnSpLocks noChangeShapeType="1"/>
              <a:stCxn id="329" idx="2"/>
              <a:endCxn id="263" idx="0"/>
            </p:cNvCxnSpPr>
            <p:nvPr/>
          </p:nvCxnSpPr>
          <p:spPr bwMode="auto">
            <a:xfrm>
              <a:off x="5603" y="3564"/>
              <a:ext cx="41" cy="138"/>
            </a:xfrm>
            <a:prstGeom prst="straightConnector1">
              <a:avLst/>
            </a:prstGeom>
            <a:grpFill/>
            <a:ln w="9525">
              <a:solidFill>
                <a:srgbClr val="000000"/>
              </a:solidFill>
              <a:round/>
              <a:headEnd/>
              <a:tailEnd/>
            </a:ln>
          </p:spPr>
        </p:cxnSp>
        <p:cxnSp>
          <p:nvCxnSpPr>
            <p:cNvPr id="266" name="AutoShape 197"/>
            <p:cNvCxnSpPr>
              <a:cxnSpLocks noChangeShapeType="1"/>
              <a:stCxn id="106" idx="2"/>
              <a:endCxn id="268" idx="0"/>
            </p:cNvCxnSpPr>
            <p:nvPr/>
          </p:nvCxnSpPr>
          <p:spPr bwMode="auto">
            <a:xfrm flipH="1">
              <a:off x="437" y="3324"/>
              <a:ext cx="81" cy="138"/>
            </a:xfrm>
            <a:prstGeom prst="straightConnector1">
              <a:avLst/>
            </a:prstGeom>
            <a:grpFill/>
            <a:ln w="9525">
              <a:solidFill>
                <a:srgbClr val="000000"/>
              </a:solidFill>
              <a:round/>
              <a:headEnd/>
              <a:tailEnd/>
            </a:ln>
          </p:spPr>
        </p:cxnSp>
        <p:cxnSp>
          <p:nvCxnSpPr>
            <p:cNvPr id="267" name="AutoShape 198"/>
            <p:cNvCxnSpPr>
              <a:cxnSpLocks noChangeShapeType="1"/>
              <a:stCxn id="106" idx="2"/>
              <a:endCxn id="269" idx="0"/>
            </p:cNvCxnSpPr>
            <p:nvPr/>
          </p:nvCxnSpPr>
          <p:spPr bwMode="auto">
            <a:xfrm>
              <a:off x="517" y="3324"/>
              <a:ext cx="86" cy="138"/>
            </a:xfrm>
            <a:prstGeom prst="straightConnector1">
              <a:avLst/>
            </a:prstGeom>
            <a:grpFill/>
            <a:ln w="9525">
              <a:solidFill>
                <a:srgbClr val="000000"/>
              </a:solidFill>
              <a:round/>
              <a:headEnd/>
              <a:tailEnd/>
            </a:ln>
          </p:spPr>
        </p:cxnSp>
        <p:sp>
          <p:nvSpPr>
            <p:cNvPr id="268" name="Rectangle 199"/>
            <p:cNvSpPr>
              <a:spLocks noChangeAspect="1" noChangeArrowheads="1"/>
            </p:cNvSpPr>
            <p:nvPr/>
          </p:nvSpPr>
          <p:spPr bwMode="auto">
            <a:xfrm>
              <a:off x="387"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69" name="Rectangle 200"/>
            <p:cNvSpPr>
              <a:spLocks noChangeAspect="1" noChangeArrowheads="1"/>
            </p:cNvSpPr>
            <p:nvPr/>
          </p:nvSpPr>
          <p:spPr bwMode="auto">
            <a:xfrm>
              <a:off x="554"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70" name="AutoShape 201"/>
            <p:cNvCxnSpPr>
              <a:cxnSpLocks noChangeShapeType="1"/>
              <a:stCxn id="109" idx="2"/>
              <a:endCxn id="272" idx="0"/>
            </p:cNvCxnSpPr>
            <p:nvPr/>
          </p:nvCxnSpPr>
          <p:spPr bwMode="auto">
            <a:xfrm flipH="1">
              <a:off x="768" y="3324"/>
              <a:ext cx="84" cy="138"/>
            </a:xfrm>
            <a:prstGeom prst="straightConnector1">
              <a:avLst/>
            </a:prstGeom>
            <a:grpFill/>
            <a:ln w="9525">
              <a:solidFill>
                <a:srgbClr val="000000"/>
              </a:solidFill>
              <a:round/>
              <a:headEnd/>
              <a:tailEnd/>
            </a:ln>
          </p:spPr>
        </p:cxnSp>
        <p:cxnSp>
          <p:nvCxnSpPr>
            <p:cNvPr id="271" name="AutoShape 202"/>
            <p:cNvCxnSpPr>
              <a:cxnSpLocks noChangeShapeType="1"/>
              <a:stCxn id="109" idx="2"/>
              <a:endCxn id="273" idx="0"/>
            </p:cNvCxnSpPr>
            <p:nvPr/>
          </p:nvCxnSpPr>
          <p:spPr bwMode="auto">
            <a:xfrm>
              <a:off x="852" y="3324"/>
              <a:ext cx="84" cy="138"/>
            </a:xfrm>
            <a:prstGeom prst="straightConnector1">
              <a:avLst/>
            </a:prstGeom>
            <a:grpFill/>
            <a:ln w="9525">
              <a:solidFill>
                <a:srgbClr val="000000"/>
              </a:solidFill>
              <a:round/>
              <a:headEnd/>
              <a:tailEnd/>
            </a:ln>
          </p:spPr>
        </p:cxnSp>
        <p:sp>
          <p:nvSpPr>
            <p:cNvPr id="272" name="Rectangle 203"/>
            <p:cNvSpPr>
              <a:spLocks noChangeAspect="1" noChangeArrowheads="1"/>
            </p:cNvSpPr>
            <p:nvPr/>
          </p:nvSpPr>
          <p:spPr bwMode="auto">
            <a:xfrm>
              <a:off x="718"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73" name="Rectangle 204"/>
            <p:cNvSpPr>
              <a:spLocks noChangeAspect="1" noChangeArrowheads="1"/>
            </p:cNvSpPr>
            <p:nvPr/>
          </p:nvSpPr>
          <p:spPr bwMode="auto">
            <a:xfrm>
              <a:off x="886"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74" name="AutoShape 205"/>
            <p:cNvCxnSpPr>
              <a:cxnSpLocks noChangeShapeType="1"/>
              <a:stCxn id="110" idx="2"/>
              <a:endCxn id="276" idx="0"/>
            </p:cNvCxnSpPr>
            <p:nvPr/>
          </p:nvCxnSpPr>
          <p:spPr bwMode="auto">
            <a:xfrm flipH="1">
              <a:off x="1095" y="3324"/>
              <a:ext cx="85" cy="138"/>
            </a:xfrm>
            <a:prstGeom prst="straightConnector1">
              <a:avLst/>
            </a:prstGeom>
            <a:grpFill/>
            <a:ln w="9525">
              <a:solidFill>
                <a:srgbClr val="000000"/>
              </a:solidFill>
              <a:round/>
              <a:headEnd/>
              <a:tailEnd/>
            </a:ln>
          </p:spPr>
        </p:cxnSp>
        <p:cxnSp>
          <p:nvCxnSpPr>
            <p:cNvPr id="275" name="AutoShape 206"/>
            <p:cNvCxnSpPr>
              <a:cxnSpLocks noChangeShapeType="1"/>
              <a:stCxn id="110" idx="2"/>
              <a:endCxn id="277" idx="0"/>
            </p:cNvCxnSpPr>
            <p:nvPr/>
          </p:nvCxnSpPr>
          <p:spPr bwMode="auto">
            <a:xfrm>
              <a:off x="1181" y="3324"/>
              <a:ext cx="83" cy="138"/>
            </a:xfrm>
            <a:prstGeom prst="straightConnector1">
              <a:avLst/>
            </a:prstGeom>
            <a:grpFill/>
            <a:ln w="9525">
              <a:solidFill>
                <a:srgbClr val="000000"/>
              </a:solidFill>
              <a:round/>
              <a:headEnd/>
              <a:tailEnd/>
            </a:ln>
          </p:spPr>
        </p:cxnSp>
        <p:sp>
          <p:nvSpPr>
            <p:cNvPr id="276" name="Rectangle 207"/>
            <p:cNvSpPr>
              <a:spLocks noChangeAspect="1" noChangeArrowheads="1"/>
            </p:cNvSpPr>
            <p:nvPr/>
          </p:nvSpPr>
          <p:spPr bwMode="auto">
            <a:xfrm>
              <a:off x="1046"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77" name="Rectangle 208"/>
            <p:cNvSpPr>
              <a:spLocks noChangeAspect="1" noChangeArrowheads="1"/>
            </p:cNvSpPr>
            <p:nvPr/>
          </p:nvSpPr>
          <p:spPr bwMode="auto">
            <a:xfrm>
              <a:off x="1214"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78" name="AutoShape 209"/>
            <p:cNvCxnSpPr>
              <a:cxnSpLocks noChangeShapeType="1"/>
              <a:stCxn id="113" idx="2"/>
              <a:endCxn id="280" idx="0"/>
            </p:cNvCxnSpPr>
            <p:nvPr/>
          </p:nvCxnSpPr>
          <p:spPr bwMode="auto">
            <a:xfrm flipH="1">
              <a:off x="1429" y="3324"/>
              <a:ext cx="82" cy="138"/>
            </a:xfrm>
            <a:prstGeom prst="straightConnector1">
              <a:avLst/>
            </a:prstGeom>
            <a:grpFill/>
            <a:ln w="9525">
              <a:solidFill>
                <a:srgbClr val="000000"/>
              </a:solidFill>
              <a:round/>
              <a:headEnd/>
              <a:tailEnd/>
            </a:ln>
          </p:spPr>
        </p:cxnSp>
        <p:cxnSp>
          <p:nvCxnSpPr>
            <p:cNvPr id="279" name="AutoShape 210"/>
            <p:cNvCxnSpPr>
              <a:cxnSpLocks noChangeShapeType="1"/>
              <a:stCxn id="113" idx="2"/>
              <a:endCxn id="281" idx="0"/>
            </p:cNvCxnSpPr>
            <p:nvPr/>
          </p:nvCxnSpPr>
          <p:spPr bwMode="auto">
            <a:xfrm>
              <a:off x="1512" y="3324"/>
              <a:ext cx="84" cy="138"/>
            </a:xfrm>
            <a:prstGeom prst="straightConnector1">
              <a:avLst/>
            </a:prstGeom>
            <a:grpFill/>
            <a:ln w="9525">
              <a:solidFill>
                <a:srgbClr val="000000"/>
              </a:solidFill>
              <a:round/>
              <a:headEnd/>
              <a:tailEnd/>
            </a:ln>
          </p:spPr>
        </p:cxnSp>
        <p:sp>
          <p:nvSpPr>
            <p:cNvPr id="280" name="Rectangle 211"/>
            <p:cNvSpPr>
              <a:spLocks noChangeAspect="1" noChangeArrowheads="1"/>
            </p:cNvSpPr>
            <p:nvPr/>
          </p:nvSpPr>
          <p:spPr bwMode="auto">
            <a:xfrm>
              <a:off x="1380"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81" name="Rectangle 212"/>
            <p:cNvSpPr>
              <a:spLocks noChangeAspect="1" noChangeArrowheads="1"/>
            </p:cNvSpPr>
            <p:nvPr/>
          </p:nvSpPr>
          <p:spPr bwMode="auto">
            <a:xfrm>
              <a:off x="1546"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82" name="AutoShape 213"/>
            <p:cNvCxnSpPr>
              <a:cxnSpLocks noChangeShapeType="1"/>
              <a:stCxn id="114" idx="2"/>
              <a:endCxn id="284" idx="0"/>
            </p:cNvCxnSpPr>
            <p:nvPr/>
          </p:nvCxnSpPr>
          <p:spPr bwMode="auto">
            <a:xfrm flipH="1">
              <a:off x="1763" y="3324"/>
              <a:ext cx="85" cy="138"/>
            </a:xfrm>
            <a:prstGeom prst="straightConnector1">
              <a:avLst/>
            </a:prstGeom>
            <a:grpFill/>
            <a:ln w="9525">
              <a:solidFill>
                <a:srgbClr val="000000"/>
              </a:solidFill>
              <a:round/>
              <a:headEnd/>
              <a:tailEnd/>
            </a:ln>
          </p:spPr>
        </p:cxnSp>
        <p:cxnSp>
          <p:nvCxnSpPr>
            <p:cNvPr id="283" name="AutoShape 214"/>
            <p:cNvCxnSpPr>
              <a:cxnSpLocks noChangeShapeType="1"/>
              <a:stCxn id="114" idx="2"/>
              <a:endCxn id="285" idx="0"/>
            </p:cNvCxnSpPr>
            <p:nvPr/>
          </p:nvCxnSpPr>
          <p:spPr bwMode="auto">
            <a:xfrm>
              <a:off x="1848" y="3324"/>
              <a:ext cx="84" cy="138"/>
            </a:xfrm>
            <a:prstGeom prst="straightConnector1">
              <a:avLst/>
            </a:prstGeom>
            <a:grpFill/>
            <a:ln w="9525">
              <a:solidFill>
                <a:srgbClr val="000000"/>
              </a:solidFill>
              <a:round/>
              <a:headEnd/>
              <a:tailEnd/>
            </a:ln>
          </p:spPr>
        </p:cxnSp>
        <p:sp>
          <p:nvSpPr>
            <p:cNvPr id="284" name="Rectangle 215"/>
            <p:cNvSpPr>
              <a:spLocks noChangeAspect="1" noChangeArrowheads="1"/>
            </p:cNvSpPr>
            <p:nvPr/>
          </p:nvSpPr>
          <p:spPr bwMode="auto">
            <a:xfrm>
              <a:off x="1713"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85" name="Rectangle 216"/>
            <p:cNvSpPr>
              <a:spLocks noChangeAspect="1" noChangeArrowheads="1"/>
            </p:cNvSpPr>
            <p:nvPr/>
          </p:nvSpPr>
          <p:spPr bwMode="auto">
            <a:xfrm>
              <a:off x="1882"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86" name="AutoShape 217"/>
            <p:cNvCxnSpPr>
              <a:cxnSpLocks noChangeShapeType="1"/>
              <a:stCxn id="117" idx="2"/>
              <a:endCxn id="288" idx="0"/>
            </p:cNvCxnSpPr>
            <p:nvPr/>
          </p:nvCxnSpPr>
          <p:spPr bwMode="auto">
            <a:xfrm flipH="1">
              <a:off x="2099" y="3324"/>
              <a:ext cx="82" cy="138"/>
            </a:xfrm>
            <a:prstGeom prst="straightConnector1">
              <a:avLst/>
            </a:prstGeom>
            <a:grpFill/>
            <a:ln w="9525">
              <a:solidFill>
                <a:srgbClr val="000000"/>
              </a:solidFill>
              <a:round/>
              <a:headEnd/>
              <a:tailEnd/>
            </a:ln>
          </p:spPr>
        </p:cxnSp>
        <p:cxnSp>
          <p:nvCxnSpPr>
            <p:cNvPr id="287" name="AutoShape 218"/>
            <p:cNvCxnSpPr>
              <a:cxnSpLocks noChangeShapeType="1"/>
              <a:stCxn id="117" idx="2"/>
              <a:endCxn id="289" idx="0"/>
            </p:cNvCxnSpPr>
            <p:nvPr/>
          </p:nvCxnSpPr>
          <p:spPr bwMode="auto">
            <a:xfrm>
              <a:off x="2181" y="3324"/>
              <a:ext cx="84" cy="138"/>
            </a:xfrm>
            <a:prstGeom prst="straightConnector1">
              <a:avLst/>
            </a:prstGeom>
            <a:grpFill/>
            <a:ln w="9525">
              <a:solidFill>
                <a:srgbClr val="000000"/>
              </a:solidFill>
              <a:round/>
              <a:headEnd/>
              <a:tailEnd/>
            </a:ln>
          </p:spPr>
        </p:cxnSp>
        <p:sp>
          <p:nvSpPr>
            <p:cNvPr id="288" name="Rectangle 219"/>
            <p:cNvSpPr>
              <a:spLocks noChangeAspect="1" noChangeArrowheads="1"/>
            </p:cNvSpPr>
            <p:nvPr/>
          </p:nvSpPr>
          <p:spPr bwMode="auto">
            <a:xfrm>
              <a:off x="2049"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89" name="Rectangle 220"/>
            <p:cNvSpPr>
              <a:spLocks noChangeAspect="1" noChangeArrowheads="1"/>
            </p:cNvSpPr>
            <p:nvPr/>
          </p:nvSpPr>
          <p:spPr bwMode="auto">
            <a:xfrm>
              <a:off x="2215"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90" name="AutoShape 221"/>
            <p:cNvCxnSpPr>
              <a:cxnSpLocks noChangeShapeType="1"/>
              <a:stCxn id="118" idx="2"/>
              <a:endCxn id="292" idx="0"/>
            </p:cNvCxnSpPr>
            <p:nvPr/>
          </p:nvCxnSpPr>
          <p:spPr bwMode="auto">
            <a:xfrm flipH="1">
              <a:off x="2424" y="3324"/>
              <a:ext cx="84" cy="138"/>
            </a:xfrm>
            <a:prstGeom prst="straightConnector1">
              <a:avLst/>
            </a:prstGeom>
            <a:grpFill/>
            <a:ln w="9525">
              <a:solidFill>
                <a:srgbClr val="000000"/>
              </a:solidFill>
              <a:round/>
              <a:headEnd/>
              <a:tailEnd/>
            </a:ln>
          </p:spPr>
        </p:cxnSp>
        <p:cxnSp>
          <p:nvCxnSpPr>
            <p:cNvPr id="291" name="AutoShape 222"/>
            <p:cNvCxnSpPr>
              <a:cxnSpLocks noChangeShapeType="1"/>
              <a:stCxn id="118" idx="2"/>
              <a:endCxn id="293" idx="0"/>
            </p:cNvCxnSpPr>
            <p:nvPr/>
          </p:nvCxnSpPr>
          <p:spPr bwMode="auto">
            <a:xfrm>
              <a:off x="2508" y="3324"/>
              <a:ext cx="84" cy="138"/>
            </a:xfrm>
            <a:prstGeom prst="straightConnector1">
              <a:avLst/>
            </a:prstGeom>
            <a:grpFill/>
            <a:ln w="9525">
              <a:solidFill>
                <a:srgbClr val="000000"/>
              </a:solidFill>
              <a:round/>
              <a:headEnd/>
              <a:tailEnd/>
            </a:ln>
          </p:spPr>
        </p:cxnSp>
        <p:sp>
          <p:nvSpPr>
            <p:cNvPr id="292" name="Rectangle 223"/>
            <p:cNvSpPr>
              <a:spLocks noChangeAspect="1" noChangeArrowheads="1"/>
            </p:cNvSpPr>
            <p:nvPr/>
          </p:nvSpPr>
          <p:spPr bwMode="auto">
            <a:xfrm>
              <a:off x="2374"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93" name="Rectangle 224"/>
            <p:cNvSpPr>
              <a:spLocks noChangeAspect="1" noChangeArrowheads="1"/>
            </p:cNvSpPr>
            <p:nvPr/>
          </p:nvSpPr>
          <p:spPr bwMode="auto">
            <a:xfrm>
              <a:off x="2542"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94" name="AutoShape 225"/>
            <p:cNvCxnSpPr>
              <a:cxnSpLocks noChangeShapeType="1"/>
              <a:stCxn id="121" idx="2"/>
              <a:endCxn id="296" idx="0"/>
            </p:cNvCxnSpPr>
            <p:nvPr/>
          </p:nvCxnSpPr>
          <p:spPr bwMode="auto">
            <a:xfrm flipH="1">
              <a:off x="2759" y="3324"/>
              <a:ext cx="82" cy="138"/>
            </a:xfrm>
            <a:prstGeom prst="straightConnector1">
              <a:avLst/>
            </a:prstGeom>
            <a:grpFill/>
            <a:ln w="9525">
              <a:solidFill>
                <a:srgbClr val="000000"/>
              </a:solidFill>
              <a:round/>
              <a:headEnd/>
              <a:tailEnd/>
            </a:ln>
          </p:spPr>
        </p:cxnSp>
        <p:cxnSp>
          <p:nvCxnSpPr>
            <p:cNvPr id="295" name="AutoShape 226"/>
            <p:cNvCxnSpPr>
              <a:cxnSpLocks noChangeShapeType="1"/>
              <a:stCxn id="121" idx="2"/>
              <a:endCxn id="297" idx="0"/>
            </p:cNvCxnSpPr>
            <p:nvPr/>
          </p:nvCxnSpPr>
          <p:spPr bwMode="auto">
            <a:xfrm>
              <a:off x="2841" y="3324"/>
              <a:ext cx="86" cy="138"/>
            </a:xfrm>
            <a:prstGeom prst="straightConnector1">
              <a:avLst/>
            </a:prstGeom>
            <a:grpFill/>
            <a:ln w="9525">
              <a:solidFill>
                <a:srgbClr val="000000"/>
              </a:solidFill>
              <a:round/>
              <a:headEnd/>
              <a:tailEnd/>
            </a:ln>
          </p:spPr>
        </p:cxnSp>
        <p:sp>
          <p:nvSpPr>
            <p:cNvPr id="296" name="Rectangle 227"/>
            <p:cNvSpPr>
              <a:spLocks noChangeAspect="1" noChangeArrowheads="1"/>
            </p:cNvSpPr>
            <p:nvPr/>
          </p:nvSpPr>
          <p:spPr bwMode="auto">
            <a:xfrm>
              <a:off x="2709"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297" name="Rectangle 228"/>
            <p:cNvSpPr>
              <a:spLocks noChangeAspect="1" noChangeArrowheads="1"/>
            </p:cNvSpPr>
            <p:nvPr/>
          </p:nvSpPr>
          <p:spPr bwMode="auto">
            <a:xfrm>
              <a:off x="2877"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298" name="AutoShape 229"/>
            <p:cNvCxnSpPr>
              <a:cxnSpLocks noChangeShapeType="1"/>
              <a:stCxn id="122" idx="2"/>
              <a:endCxn id="300" idx="0"/>
            </p:cNvCxnSpPr>
            <p:nvPr/>
          </p:nvCxnSpPr>
          <p:spPr bwMode="auto">
            <a:xfrm flipH="1">
              <a:off x="3114" y="3324"/>
              <a:ext cx="83" cy="138"/>
            </a:xfrm>
            <a:prstGeom prst="straightConnector1">
              <a:avLst/>
            </a:prstGeom>
            <a:grpFill/>
            <a:ln w="9525">
              <a:solidFill>
                <a:srgbClr val="000000"/>
              </a:solidFill>
              <a:round/>
              <a:headEnd/>
              <a:tailEnd/>
            </a:ln>
          </p:spPr>
        </p:cxnSp>
        <p:cxnSp>
          <p:nvCxnSpPr>
            <p:cNvPr id="299" name="AutoShape 230"/>
            <p:cNvCxnSpPr>
              <a:cxnSpLocks noChangeShapeType="1"/>
              <a:stCxn id="122" idx="2"/>
              <a:endCxn id="301" idx="0"/>
            </p:cNvCxnSpPr>
            <p:nvPr/>
          </p:nvCxnSpPr>
          <p:spPr bwMode="auto">
            <a:xfrm>
              <a:off x="3196" y="3324"/>
              <a:ext cx="85" cy="138"/>
            </a:xfrm>
            <a:prstGeom prst="straightConnector1">
              <a:avLst/>
            </a:prstGeom>
            <a:grpFill/>
            <a:ln w="9525">
              <a:solidFill>
                <a:srgbClr val="000000"/>
              </a:solidFill>
              <a:round/>
              <a:headEnd/>
              <a:tailEnd/>
            </a:ln>
          </p:spPr>
        </p:cxnSp>
        <p:sp>
          <p:nvSpPr>
            <p:cNvPr id="300" name="Rectangle 231"/>
            <p:cNvSpPr>
              <a:spLocks noChangeAspect="1" noChangeArrowheads="1"/>
            </p:cNvSpPr>
            <p:nvPr/>
          </p:nvSpPr>
          <p:spPr bwMode="auto">
            <a:xfrm>
              <a:off x="3064"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301" name="Rectangle 232"/>
            <p:cNvSpPr>
              <a:spLocks noChangeAspect="1" noChangeArrowheads="1"/>
            </p:cNvSpPr>
            <p:nvPr/>
          </p:nvSpPr>
          <p:spPr bwMode="auto">
            <a:xfrm>
              <a:off x="3232"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dirty="0">
                  <a:solidFill>
                    <a:srgbClr val="000000"/>
                  </a:solidFill>
                  <a:cs typeface="Arial" charset="0"/>
                </a:rPr>
                <a:t>1</a:t>
              </a:r>
            </a:p>
          </p:txBody>
        </p:sp>
        <p:cxnSp>
          <p:nvCxnSpPr>
            <p:cNvPr id="302" name="AutoShape 233"/>
            <p:cNvCxnSpPr>
              <a:cxnSpLocks noChangeShapeType="1"/>
              <a:stCxn id="125" idx="2"/>
              <a:endCxn id="304" idx="0"/>
            </p:cNvCxnSpPr>
            <p:nvPr/>
          </p:nvCxnSpPr>
          <p:spPr bwMode="auto">
            <a:xfrm flipH="1">
              <a:off x="3446" y="3324"/>
              <a:ext cx="86" cy="138"/>
            </a:xfrm>
            <a:prstGeom prst="straightConnector1">
              <a:avLst/>
            </a:prstGeom>
            <a:grpFill/>
            <a:ln w="9525">
              <a:solidFill>
                <a:srgbClr val="000000"/>
              </a:solidFill>
              <a:round/>
              <a:headEnd/>
              <a:tailEnd/>
            </a:ln>
          </p:spPr>
        </p:cxnSp>
        <p:cxnSp>
          <p:nvCxnSpPr>
            <p:cNvPr id="303" name="AutoShape 234"/>
            <p:cNvCxnSpPr>
              <a:cxnSpLocks noChangeShapeType="1"/>
              <a:stCxn id="125" idx="2"/>
              <a:endCxn id="305" idx="0"/>
            </p:cNvCxnSpPr>
            <p:nvPr/>
          </p:nvCxnSpPr>
          <p:spPr bwMode="auto">
            <a:xfrm>
              <a:off x="3532" y="3324"/>
              <a:ext cx="82" cy="138"/>
            </a:xfrm>
            <a:prstGeom prst="straightConnector1">
              <a:avLst/>
            </a:prstGeom>
            <a:grpFill/>
            <a:ln w="9525">
              <a:solidFill>
                <a:srgbClr val="000000"/>
              </a:solidFill>
              <a:round/>
              <a:headEnd/>
              <a:tailEnd/>
            </a:ln>
          </p:spPr>
        </p:cxnSp>
        <p:sp>
          <p:nvSpPr>
            <p:cNvPr id="304" name="Rectangle 235"/>
            <p:cNvSpPr>
              <a:spLocks noChangeAspect="1" noChangeArrowheads="1"/>
            </p:cNvSpPr>
            <p:nvPr/>
          </p:nvSpPr>
          <p:spPr bwMode="auto">
            <a:xfrm>
              <a:off x="3396"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305" name="Rectangle 236"/>
            <p:cNvSpPr>
              <a:spLocks noChangeAspect="1" noChangeArrowheads="1"/>
            </p:cNvSpPr>
            <p:nvPr/>
          </p:nvSpPr>
          <p:spPr bwMode="auto">
            <a:xfrm>
              <a:off x="3564"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306" name="AutoShape 237"/>
            <p:cNvCxnSpPr>
              <a:cxnSpLocks noChangeShapeType="1"/>
              <a:stCxn id="126" idx="2"/>
              <a:endCxn id="308" idx="0"/>
            </p:cNvCxnSpPr>
            <p:nvPr/>
          </p:nvCxnSpPr>
          <p:spPr bwMode="auto">
            <a:xfrm flipH="1">
              <a:off x="3773" y="3324"/>
              <a:ext cx="85" cy="138"/>
            </a:xfrm>
            <a:prstGeom prst="straightConnector1">
              <a:avLst/>
            </a:prstGeom>
            <a:grpFill/>
            <a:ln w="9525">
              <a:solidFill>
                <a:srgbClr val="000000"/>
              </a:solidFill>
              <a:round/>
              <a:headEnd/>
              <a:tailEnd/>
            </a:ln>
          </p:spPr>
        </p:cxnSp>
        <p:cxnSp>
          <p:nvCxnSpPr>
            <p:cNvPr id="307" name="AutoShape 238"/>
            <p:cNvCxnSpPr>
              <a:cxnSpLocks noChangeShapeType="1"/>
              <a:stCxn id="126" idx="2"/>
              <a:endCxn id="309" idx="0"/>
            </p:cNvCxnSpPr>
            <p:nvPr/>
          </p:nvCxnSpPr>
          <p:spPr bwMode="auto">
            <a:xfrm>
              <a:off x="3859" y="3324"/>
              <a:ext cx="83" cy="138"/>
            </a:xfrm>
            <a:prstGeom prst="straightConnector1">
              <a:avLst/>
            </a:prstGeom>
            <a:grpFill/>
            <a:ln w="9525">
              <a:solidFill>
                <a:srgbClr val="000000"/>
              </a:solidFill>
              <a:round/>
              <a:headEnd/>
              <a:tailEnd/>
            </a:ln>
          </p:spPr>
        </p:cxnSp>
        <p:sp>
          <p:nvSpPr>
            <p:cNvPr id="308" name="Rectangle 239"/>
            <p:cNvSpPr>
              <a:spLocks noChangeAspect="1" noChangeArrowheads="1"/>
            </p:cNvSpPr>
            <p:nvPr/>
          </p:nvSpPr>
          <p:spPr bwMode="auto">
            <a:xfrm>
              <a:off x="3724"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309" name="Rectangle 240"/>
            <p:cNvSpPr>
              <a:spLocks noChangeAspect="1" noChangeArrowheads="1"/>
            </p:cNvSpPr>
            <p:nvPr/>
          </p:nvSpPr>
          <p:spPr bwMode="auto">
            <a:xfrm>
              <a:off x="3892"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310" name="AutoShape 241"/>
            <p:cNvCxnSpPr>
              <a:cxnSpLocks noChangeShapeType="1"/>
              <a:stCxn id="129" idx="2"/>
              <a:endCxn id="312" idx="0"/>
            </p:cNvCxnSpPr>
            <p:nvPr/>
          </p:nvCxnSpPr>
          <p:spPr bwMode="auto">
            <a:xfrm flipH="1">
              <a:off x="4105" y="3324"/>
              <a:ext cx="86" cy="138"/>
            </a:xfrm>
            <a:prstGeom prst="straightConnector1">
              <a:avLst/>
            </a:prstGeom>
            <a:grpFill/>
            <a:ln w="9525">
              <a:solidFill>
                <a:srgbClr val="000000"/>
              </a:solidFill>
              <a:round/>
              <a:headEnd/>
              <a:tailEnd/>
            </a:ln>
          </p:spPr>
        </p:cxnSp>
        <p:cxnSp>
          <p:nvCxnSpPr>
            <p:cNvPr id="311" name="AutoShape 242"/>
            <p:cNvCxnSpPr>
              <a:cxnSpLocks noChangeShapeType="1"/>
              <a:stCxn id="129" idx="2"/>
              <a:endCxn id="313" idx="0"/>
            </p:cNvCxnSpPr>
            <p:nvPr/>
          </p:nvCxnSpPr>
          <p:spPr bwMode="auto">
            <a:xfrm>
              <a:off x="4192" y="3324"/>
              <a:ext cx="84" cy="138"/>
            </a:xfrm>
            <a:prstGeom prst="straightConnector1">
              <a:avLst/>
            </a:prstGeom>
            <a:grpFill/>
            <a:ln w="9525">
              <a:solidFill>
                <a:srgbClr val="000000"/>
              </a:solidFill>
              <a:round/>
              <a:headEnd/>
              <a:tailEnd/>
            </a:ln>
          </p:spPr>
        </p:cxnSp>
        <p:sp>
          <p:nvSpPr>
            <p:cNvPr id="312" name="Rectangle 243"/>
            <p:cNvSpPr>
              <a:spLocks noChangeAspect="1" noChangeArrowheads="1"/>
            </p:cNvSpPr>
            <p:nvPr/>
          </p:nvSpPr>
          <p:spPr bwMode="auto">
            <a:xfrm>
              <a:off x="4056"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dirty="0">
                  <a:solidFill>
                    <a:srgbClr val="000000"/>
                  </a:solidFill>
                  <a:cs typeface="Arial" charset="0"/>
                </a:rPr>
                <a:t>0</a:t>
              </a:r>
            </a:p>
          </p:txBody>
        </p:sp>
        <p:sp>
          <p:nvSpPr>
            <p:cNvPr id="313" name="Rectangle 244"/>
            <p:cNvSpPr>
              <a:spLocks noChangeAspect="1" noChangeArrowheads="1"/>
            </p:cNvSpPr>
            <p:nvPr/>
          </p:nvSpPr>
          <p:spPr bwMode="auto">
            <a:xfrm>
              <a:off x="4226"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314" name="AutoShape 245"/>
            <p:cNvCxnSpPr>
              <a:cxnSpLocks noChangeShapeType="1"/>
              <a:stCxn id="130" idx="2"/>
              <a:endCxn id="316" idx="0"/>
            </p:cNvCxnSpPr>
            <p:nvPr/>
          </p:nvCxnSpPr>
          <p:spPr bwMode="auto">
            <a:xfrm flipH="1">
              <a:off x="4444" y="3324"/>
              <a:ext cx="82" cy="138"/>
            </a:xfrm>
            <a:prstGeom prst="straightConnector1">
              <a:avLst/>
            </a:prstGeom>
            <a:grpFill/>
            <a:ln w="9525">
              <a:solidFill>
                <a:srgbClr val="000000"/>
              </a:solidFill>
              <a:round/>
              <a:headEnd/>
              <a:tailEnd/>
            </a:ln>
          </p:spPr>
        </p:cxnSp>
        <p:cxnSp>
          <p:nvCxnSpPr>
            <p:cNvPr id="315" name="AutoShape 246"/>
            <p:cNvCxnSpPr>
              <a:cxnSpLocks noChangeShapeType="1"/>
              <a:stCxn id="130" idx="2"/>
              <a:endCxn id="317" idx="0"/>
            </p:cNvCxnSpPr>
            <p:nvPr/>
          </p:nvCxnSpPr>
          <p:spPr bwMode="auto">
            <a:xfrm>
              <a:off x="4526" y="3324"/>
              <a:ext cx="86" cy="138"/>
            </a:xfrm>
            <a:prstGeom prst="straightConnector1">
              <a:avLst/>
            </a:prstGeom>
            <a:grpFill/>
            <a:ln w="9525">
              <a:solidFill>
                <a:srgbClr val="000000"/>
              </a:solidFill>
              <a:round/>
              <a:headEnd/>
              <a:tailEnd/>
            </a:ln>
          </p:spPr>
        </p:cxnSp>
        <p:sp>
          <p:nvSpPr>
            <p:cNvPr id="316" name="Rectangle 247"/>
            <p:cNvSpPr>
              <a:spLocks noChangeAspect="1" noChangeArrowheads="1"/>
            </p:cNvSpPr>
            <p:nvPr/>
          </p:nvSpPr>
          <p:spPr bwMode="auto">
            <a:xfrm>
              <a:off x="4394"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317" name="Rectangle 248"/>
            <p:cNvSpPr>
              <a:spLocks noChangeAspect="1" noChangeArrowheads="1"/>
            </p:cNvSpPr>
            <p:nvPr/>
          </p:nvSpPr>
          <p:spPr bwMode="auto">
            <a:xfrm>
              <a:off x="4562"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318" name="AutoShape 249"/>
            <p:cNvCxnSpPr>
              <a:cxnSpLocks noChangeShapeType="1"/>
              <a:stCxn id="133" idx="2"/>
              <a:endCxn id="320" idx="0"/>
            </p:cNvCxnSpPr>
            <p:nvPr/>
          </p:nvCxnSpPr>
          <p:spPr bwMode="auto">
            <a:xfrm flipH="1">
              <a:off x="4777" y="3324"/>
              <a:ext cx="83" cy="138"/>
            </a:xfrm>
            <a:prstGeom prst="straightConnector1">
              <a:avLst/>
            </a:prstGeom>
            <a:grpFill/>
            <a:ln w="9525">
              <a:solidFill>
                <a:srgbClr val="000000"/>
              </a:solidFill>
              <a:round/>
              <a:headEnd/>
              <a:tailEnd/>
            </a:ln>
          </p:spPr>
        </p:cxnSp>
        <p:cxnSp>
          <p:nvCxnSpPr>
            <p:cNvPr id="319" name="AutoShape 250"/>
            <p:cNvCxnSpPr>
              <a:cxnSpLocks noChangeShapeType="1"/>
              <a:stCxn id="133" idx="2"/>
              <a:endCxn id="321" idx="0"/>
            </p:cNvCxnSpPr>
            <p:nvPr/>
          </p:nvCxnSpPr>
          <p:spPr bwMode="auto">
            <a:xfrm>
              <a:off x="4860" y="3324"/>
              <a:ext cx="83" cy="138"/>
            </a:xfrm>
            <a:prstGeom prst="straightConnector1">
              <a:avLst/>
            </a:prstGeom>
            <a:grpFill/>
            <a:ln w="9525">
              <a:solidFill>
                <a:srgbClr val="000000"/>
              </a:solidFill>
              <a:round/>
              <a:headEnd/>
              <a:tailEnd/>
            </a:ln>
          </p:spPr>
        </p:cxnSp>
        <p:sp>
          <p:nvSpPr>
            <p:cNvPr id="320" name="Rectangle 251"/>
            <p:cNvSpPr>
              <a:spLocks noChangeAspect="1" noChangeArrowheads="1"/>
            </p:cNvSpPr>
            <p:nvPr/>
          </p:nvSpPr>
          <p:spPr bwMode="auto">
            <a:xfrm>
              <a:off x="4727"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321" name="Rectangle 252"/>
            <p:cNvSpPr>
              <a:spLocks noChangeAspect="1" noChangeArrowheads="1"/>
            </p:cNvSpPr>
            <p:nvPr/>
          </p:nvSpPr>
          <p:spPr bwMode="auto">
            <a:xfrm>
              <a:off x="4893"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322" name="AutoShape 253"/>
            <p:cNvCxnSpPr>
              <a:cxnSpLocks noChangeShapeType="1"/>
              <a:stCxn id="134" idx="2"/>
              <a:endCxn id="324" idx="0"/>
            </p:cNvCxnSpPr>
            <p:nvPr/>
          </p:nvCxnSpPr>
          <p:spPr bwMode="auto">
            <a:xfrm flipH="1">
              <a:off x="5102" y="3324"/>
              <a:ext cx="86" cy="138"/>
            </a:xfrm>
            <a:prstGeom prst="straightConnector1">
              <a:avLst/>
            </a:prstGeom>
            <a:grpFill/>
            <a:ln w="9525">
              <a:solidFill>
                <a:srgbClr val="000000"/>
              </a:solidFill>
              <a:round/>
              <a:headEnd/>
              <a:tailEnd/>
            </a:ln>
          </p:spPr>
        </p:cxnSp>
        <p:cxnSp>
          <p:nvCxnSpPr>
            <p:cNvPr id="323" name="AutoShape 254"/>
            <p:cNvCxnSpPr>
              <a:cxnSpLocks noChangeShapeType="1"/>
              <a:stCxn id="134" idx="2"/>
              <a:endCxn id="325" idx="0"/>
            </p:cNvCxnSpPr>
            <p:nvPr/>
          </p:nvCxnSpPr>
          <p:spPr bwMode="auto">
            <a:xfrm>
              <a:off x="5188" y="3324"/>
              <a:ext cx="84" cy="138"/>
            </a:xfrm>
            <a:prstGeom prst="straightConnector1">
              <a:avLst/>
            </a:prstGeom>
            <a:grpFill/>
            <a:ln w="9525">
              <a:solidFill>
                <a:srgbClr val="000000"/>
              </a:solidFill>
              <a:round/>
              <a:headEnd/>
              <a:tailEnd/>
            </a:ln>
          </p:spPr>
        </p:cxnSp>
        <p:sp>
          <p:nvSpPr>
            <p:cNvPr id="324" name="Rectangle 255"/>
            <p:cNvSpPr>
              <a:spLocks noChangeAspect="1" noChangeArrowheads="1"/>
            </p:cNvSpPr>
            <p:nvPr/>
          </p:nvSpPr>
          <p:spPr bwMode="auto">
            <a:xfrm>
              <a:off x="5052"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325" name="Rectangle 256"/>
            <p:cNvSpPr>
              <a:spLocks noChangeAspect="1" noChangeArrowheads="1"/>
            </p:cNvSpPr>
            <p:nvPr/>
          </p:nvSpPr>
          <p:spPr bwMode="auto">
            <a:xfrm>
              <a:off x="5222"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326" name="AutoShape 257"/>
            <p:cNvCxnSpPr>
              <a:cxnSpLocks noChangeShapeType="1"/>
              <a:stCxn id="137" idx="2"/>
              <a:endCxn id="328" idx="0"/>
            </p:cNvCxnSpPr>
            <p:nvPr/>
          </p:nvCxnSpPr>
          <p:spPr bwMode="auto">
            <a:xfrm flipH="1">
              <a:off x="5437" y="3324"/>
              <a:ext cx="85" cy="138"/>
            </a:xfrm>
            <a:prstGeom prst="straightConnector1">
              <a:avLst/>
            </a:prstGeom>
            <a:grpFill/>
            <a:ln w="9525">
              <a:solidFill>
                <a:srgbClr val="000000"/>
              </a:solidFill>
              <a:round/>
              <a:headEnd/>
              <a:tailEnd/>
            </a:ln>
          </p:spPr>
        </p:cxnSp>
        <p:cxnSp>
          <p:nvCxnSpPr>
            <p:cNvPr id="327" name="AutoShape 258"/>
            <p:cNvCxnSpPr>
              <a:cxnSpLocks noChangeShapeType="1"/>
              <a:stCxn id="137" idx="2"/>
              <a:endCxn id="329" idx="0"/>
            </p:cNvCxnSpPr>
            <p:nvPr/>
          </p:nvCxnSpPr>
          <p:spPr bwMode="auto">
            <a:xfrm>
              <a:off x="5522" y="3324"/>
              <a:ext cx="81" cy="138"/>
            </a:xfrm>
            <a:prstGeom prst="straightConnector1">
              <a:avLst/>
            </a:prstGeom>
            <a:grpFill/>
            <a:ln w="9525">
              <a:solidFill>
                <a:srgbClr val="000000"/>
              </a:solidFill>
              <a:round/>
              <a:headEnd/>
              <a:tailEnd/>
            </a:ln>
          </p:spPr>
        </p:cxnSp>
        <p:sp>
          <p:nvSpPr>
            <p:cNvPr id="328" name="Rectangle 259"/>
            <p:cNvSpPr>
              <a:spLocks noChangeAspect="1" noChangeArrowheads="1"/>
            </p:cNvSpPr>
            <p:nvPr/>
          </p:nvSpPr>
          <p:spPr bwMode="auto">
            <a:xfrm>
              <a:off x="5387"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329" name="Rectangle 260"/>
            <p:cNvSpPr>
              <a:spLocks noChangeAspect="1" noChangeArrowheads="1"/>
            </p:cNvSpPr>
            <p:nvPr/>
          </p:nvSpPr>
          <p:spPr bwMode="auto">
            <a:xfrm>
              <a:off x="5553" y="346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sp>
          <p:nvSpPr>
            <p:cNvPr id="330" name="Rectangle 261"/>
            <p:cNvSpPr>
              <a:spLocks noChangeAspect="1" noChangeArrowheads="1"/>
            </p:cNvSpPr>
            <p:nvPr/>
          </p:nvSpPr>
          <p:spPr bwMode="auto">
            <a:xfrm>
              <a:off x="965" y="274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dirty="0">
                  <a:solidFill>
                    <a:srgbClr val="000000"/>
                  </a:solidFill>
                  <a:cs typeface="Arial" charset="0"/>
                </a:rPr>
                <a:t>0</a:t>
              </a:r>
            </a:p>
          </p:txBody>
        </p:sp>
        <p:cxnSp>
          <p:nvCxnSpPr>
            <p:cNvPr id="331" name="AutoShape 262"/>
            <p:cNvCxnSpPr>
              <a:cxnSpLocks noChangeShapeType="1"/>
              <a:stCxn id="339" idx="2"/>
              <a:endCxn id="330" idx="0"/>
            </p:cNvCxnSpPr>
            <p:nvPr/>
          </p:nvCxnSpPr>
          <p:spPr bwMode="auto">
            <a:xfrm flipH="1">
              <a:off x="1015" y="2605"/>
              <a:ext cx="665" cy="137"/>
            </a:xfrm>
            <a:prstGeom prst="straightConnector1">
              <a:avLst/>
            </a:prstGeom>
            <a:grpFill/>
            <a:ln w="9525">
              <a:solidFill>
                <a:srgbClr val="000000"/>
              </a:solidFill>
              <a:round/>
              <a:headEnd/>
              <a:tailEnd/>
            </a:ln>
          </p:spPr>
        </p:cxnSp>
        <p:sp>
          <p:nvSpPr>
            <p:cNvPr id="332" name="Rectangle 263"/>
            <p:cNvSpPr>
              <a:spLocks noChangeAspect="1" noChangeArrowheads="1"/>
            </p:cNvSpPr>
            <p:nvPr/>
          </p:nvSpPr>
          <p:spPr bwMode="auto">
            <a:xfrm>
              <a:off x="2294" y="274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333" name="AutoShape 264"/>
            <p:cNvCxnSpPr>
              <a:cxnSpLocks noChangeShapeType="1"/>
              <a:stCxn id="332" idx="0"/>
              <a:endCxn id="339" idx="2"/>
            </p:cNvCxnSpPr>
            <p:nvPr/>
          </p:nvCxnSpPr>
          <p:spPr bwMode="auto">
            <a:xfrm flipH="1" flipV="1">
              <a:off x="1679" y="2605"/>
              <a:ext cx="664" cy="137"/>
            </a:xfrm>
            <a:prstGeom prst="straightConnector1">
              <a:avLst/>
            </a:prstGeom>
            <a:grpFill/>
            <a:ln w="9525">
              <a:solidFill>
                <a:srgbClr val="000000"/>
              </a:solidFill>
              <a:round/>
              <a:headEnd/>
              <a:tailEnd/>
            </a:ln>
          </p:spPr>
        </p:cxnSp>
        <p:sp>
          <p:nvSpPr>
            <p:cNvPr id="334" name="Rectangle 265"/>
            <p:cNvSpPr>
              <a:spLocks noChangeAspect="1" noChangeArrowheads="1"/>
            </p:cNvSpPr>
            <p:nvPr/>
          </p:nvSpPr>
          <p:spPr bwMode="auto">
            <a:xfrm>
              <a:off x="3645" y="274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cxnSp>
          <p:nvCxnSpPr>
            <p:cNvPr id="335" name="AutoShape 266"/>
            <p:cNvCxnSpPr>
              <a:cxnSpLocks noChangeShapeType="1"/>
              <a:stCxn id="340" idx="2"/>
              <a:endCxn id="334" idx="0"/>
            </p:cNvCxnSpPr>
            <p:nvPr/>
          </p:nvCxnSpPr>
          <p:spPr bwMode="auto">
            <a:xfrm flipH="1">
              <a:off x="3695" y="2605"/>
              <a:ext cx="663" cy="137"/>
            </a:xfrm>
            <a:prstGeom prst="straightConnector1">
              <a:avLst/>
            </a:prstGeom>
            <a:grpFill/>
            <a:ln w="9525">
              <a:solidFill>
                <a:srgbClr val="000000"/>
              </a:solidFill>
              <a:round/>
              <a:headEnd/>
              <a:tailEnd/>
            </a:ln>
          </p:spPr>
        </p:cxnSp>
        <p:sp>
          <p:nvSpPr>
            <p:cNvPr id="336" name="Rectangle 267"/>
            <p:cNvSpPr>
              <a:spLocks noChangeAspect="1" noChangeArrowheads="1"/>
            </p:cNvSpPr>
            <p:nvPr/>
          </p:nvSpPr>
          <p:spPr bwMode="auto">
            <a:xfrm>
              <a:off x="4974" y="2742"/>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cxnSp>
          <p:nvCxnSpPr>
            <p:cNvPr id="337" name="AutoShape 268"/>
            <p:cNvCxnSpPr>
              <a:cxnSpLocks noChangeShapeType="1"/>
              <a:stCxn id="336" idx="0"/>
              <a:endCxn id="340" idx="2"/>
            </p:cNvCxnSpPr>
            <p:nvPr/>
          </p:nvCxnSpPr>
          <p:spPr bwMode="auto">
            <a:xfrm flipH="1" flipV="1">
              <a:off x="4357" y="2605"/>
              <a:ext cx="666" cy="137"/>
            </a:xfrm>
            <a:prstGeom prst="straightConnector1">
              <a:avLst/>
            </a:prstGeom>
            <a:grpFill/>
            <a:ln w="9525">
              <a:solidFill>
                <a:srgbClr val="000000"/>
              </a:solidFill>
              <a:round/>
              <a:headEnd/>
              <a:tailEnd/>
            </a:ln>
          </p:spPr>
        </p:cxnSp>
        <p:grpSp>
          <p:nvGrpSpPr>
            <p:cNvPr id="338" name="Group 269"/>
            <p:cNvGrpSpPr>
              <a:grpSpLocks/>
            </p:cNvGrpSpPr>
            <p:nvPr/>
          </p:nvGrpSpPr>
          <p:grpSpPr bwMode="auto">
            <a:xfrm>
              <a:off x="44" y="2437"/>
              <a:ext cx="313" cy="1432"/>
              <a:chOff x="44" y="2313"/>
              <a:chExt cx="313" cy="1432"/>
            </a:xfrm>
            <a:grpFill/>
          </p:grpSpPr>
          <p:sp>
            <p:nvSpPr>
              <p:cNvPr id="344" name="Text Box 270"/>
              <p:cNvSpPr txBox="1">
                <a:spLocks noChangeArrowheads="1"/>
              </p:cNvSpPr>
              <p:nvPr/>
            </p:nvSpPr>
            <p:spPr bwMode="auto">
              <a:xfrm>
                <a:off x="46" y="2793"/>
                <a:ext cx="289" cy="230"/>
              </a:xfrm>
              <a:prstGeom prst="rect">
                <a:avLst/>
              </a:prstGeom>
              <a:noFill/>
              <a:ln w="9525">
                <a:noFill/>
                <a:miter lim="800000"/>
                <a:headEnd/>
                <a:tailEnd/>
              </a:ln>
            </p:spPr>
            <p:txBody>
              <a:bodyPr wrap="none" anchor="ctr" anchorCtr="1">
                <a:spAutoFit/>
              </a:bodyPr>
              <a:lstStyle/>
              <a:p>
                <a:pPr eaLnBrk="1" hangingPunct="1">
                  <a:spcBef>
                    <a:spcPct val="50000"/>
                  </a:spcBef>
                </a:pPr>
                <a:r>
                  <a:rPr lang="en-US" sz="1200" b="1">
                    <a:solidFill>
                      <a:srgbClr val="000000"/>
                    </a:solidFill>
                    <a:cs typeface="Arial" charset="0"/>
                  </a:rPr>
                  <a:t>E</a:t>
                </a:r>
              </a:p>
            </p:txBody>
          </p:sp>
          <p:sp>
            <p:nvSpPr>
              <p:cNvPr id="345" name="Text Box 271"/>
              <p:cNvSpPr txBox="1">
                <a:spLocks noChangeArrowheads="1"/>
              </p:cNvSpPr>
              <p:nvPr/>
            </p:nvSpPr>
            <p:spPr bwMode="auto">
              <a:xfrm>
                <a:off x="44" y="3034"/>
                <a:ext cx="296" cy="230"/>
              </a:xfrm>
              <a:prstGeom prst="rect">
                <a:avLst/>
              </a:prstGeom>
              <a:noFill/>
              <a:ln w="9525">
                <a:noFill/>
                <a:miter lim="800000"/>
                <a:headEnd/>
                <a:tailEnd/>
              </a:ln>
            </p:spPr>
            <p:txBody>
              <a:bodyPr wrap="none" anchor="ctr" anchorCtr="1">
                <a:spAutoFit/>
              </a:bodyPr>
              <a:lstStyle/>
              <a:p>
                <a:pPr eaLnBrk="1" hangingPunct="1">
                  <a:spcBef>
                    <a:spcPct val="50000"/>
                  </a:spcBef>
                </a:pPr>
                <a:r>
                  <a:rPr lang="en-US" sz="1200" b="1">
                    <a:solidFill>
                      <a:srgbClr val="000000"/>
                    </a:solidFill>
                    <a:cs typeface="Arial" charset="0"/>
                  </a:rPr>
                  <a:t>C</a:t>
                </a:r>
              </a:p>
            </p:txBody>
          </p:sp>
          <p:sp>
            <p:nvSpPr>
              <p:cNvPr id="346" name="Text Box 272"/>
              <p:cNvSpPr txBox="1">
                <a:spLocks noChangeArrowheads="1"/>
              </p:cNvSpPr>
              <p:nvPr/>
            </p:nvSpPr>
            <p:spPr bwMode="auto">
              <a:xfrm>
                <a:off x="53" y="3515"/>
                <a:ext cx="284" cy="230"/>
              </a:xfrm>
              <a:prstGeom prst="rect">
                <a:avLst/>
              </a:prstGeom>
              <a:noFill/>
              <a:ln w="9525">
                <a:noFill/>
                <a:miter lim="800000"/>
                <a:headEnd/>
                <a:tailEnd/>
              </a:ln>
            </p:spPr>
            <p:txBody>
              <a:bodyPr wrap="none" anchor="ctr" anchorCtr="1">
                <a:spAutoFit/>
              </a:bodyPr>
              <a:lstStyle/>
              <a:p>
                <a:pPr eaLnBrk="1" hangingPunct="1">
                  <a:spcBef>
                    <a:spcPct val="50000"/>
                  </a:spcBef>
                </a:pPr>
                <a:r>
                  <a:rPr lang="en-US" sz="1200" b="1">
                    <a:solidFill>
                      <a:srgbClr val="000000"/>
                    </a:solidFill>
                    <a:cs typeface="Arial" charset="0"/>
                  </a:rPr>
                  <a:t>F</a:t>
                </a:r>
              </a:p>
            </p:txBody>
          </p:sp>
          <p:sp>
            <p:nvSpPr>
              <p:cNvPr id="347" name="Text Box 273"/>
              <p:cNvSpPr txBox="1">
                <a:spLocks noChangeArrowheads="1"/>
              </p:cNvSpPr>
              <p:nvPr/>
            </p:nvSpPr>
            <p:spPr bwMode="auto">
              <a:xfrm>
                <a:off x="44" y="3275"/>
                <a:ext cx="313" cy="230"/>
              </a:xfrm>
              <a:prstGeom prst="rect">
                <a:avLst/>
              </a:prstGeom>
              <a:noFill/>
              <a:ln w="9525">
                <a:noFill/>
                <a:miter lim="800000"/>
                <a:headEnd/>
                <a:tailEnd/>
              </a:ln>
            </p:spPr>
            <p:txBody>
              <a:bodyPr wrap="none" anchor="ctr" anchorCtr="1">
                <a:spAutoFit/>
              </a:bodyPr>
              <a:lstStyle/>
              <a:p>
                <a:pPr eaLnBrk="1" hangingPunct="1">
                  <a:spcBef>
                    <a:spcPct val="50000"/>
                  </a:spcBef>
                </a:pPr>
                <a:r>
                  <a:rPr lang="en-US" sz="1200" b="1">
                    <a:solidFill>
                      <a:srgbClr val="000000"/>
                    </a:solidFill>
                    <a:cs typeface="Arial" charset="0"/>
                  </a:rPr>
                  <a:t>D</a:t>
                </a:r>
              </a:p>
            </p:txBody>
          </p:sp>
          <p:sp>
            <p:nvSpPr>
              <p:cNvPr id="348" name="Text Box 274"/>
              <p:cNvSpPr txBox="1">
                <a:spLocks noChangeArrowheads="1"/>
              </p:cNvSpPr>
              <p:nvPr/>
            </p:nvSpPr>
            <p:spPr bwMode="auto">
              <a:xfrm>
                <a:off x="44" y="2552"/>
                <a:ext cx="305" cy="230"/>
              </a:xfrm>
              <a:prstGeom prst="rect">
                <a:avLst/>
              </a:prstGeom>
              <a:noFill/>
              <a:ln w="9525">
                <a:noFill/>
                <a:miter lim="800000"/>
                <a:headEnd/>
                <a:tailEnd/>
              </a:ln>
            </p:spPr>
            <p:txBody>
              <a:bodyPr wrap="none" anchor="ctr" anchorCtr="1">
                <a:spAutoFit/>
              </a:bodyPr>
              <a:lstStyle/>
              <a:p>
                <a:pPr eaLnBrk="1" hangingPunct="1">
                  <a:spcBef>
                    <a:spcPct val="50000"/>
                  </a:spcBef>
                </a:pPr>
                <a:r>
                  <a:rPr lang="en-US" sz="1200" b="1">
                    <a:solidFill>
                      <a:srgbClr val="000000"/>
                    </a:solidFill>
                    <a:cs typeface="Arial" charset="0"/>
                  </a:rPr>
                  <a:t>B</a:t>
                </a:r>
              </a:p>
            </p:txBody>
          </p:sp>
          <p:sp>
            <p:nvSpPr>
              <p:cNvPr id="349" name="Text Box 275"/>
              <p:cNvSpPr txBox="1">
                <a:spLocks noChangeArrowheads="1"/>
              </p:cNvSpPr>
              <p:nvPr/>
            </p:nvSpPr>
            <p:spPr bwMode="auto">
              <a:xfrm>
                <a:off x="44" y="2313"/>
                <a:ext cx="309" cy="230"/>
              </a:xfrm>
              <a:prstGeom prst="rect">
                <a:avLst/>
              </a:prstGeom>
              <a:noFill/>
              <a:ln w="9525">
                <a:noFill/>
                <a:miter lim="800000"/>
                <a:headEnd/>
                <a:tailEnd/>
              </a:ln>
            </p:spPr>
            <p:txBody>
              <a:bodyPr wrap="none" anchor="ctr" anchorCtr="1">
                <a:spAutoFit/>
              </a:bodyPr>
              <a:lstStyle/>
              <a:p>
                <a:pPr eaLnBrk="1" hangingPunct="1">
                  <a:spcBef>
                    <a:spcPct val="50000"/>
                  </a:spcBef>
                </a:pPr>
                <a:r>
                  <a:rPr lang="en-US" sz="1200" b="1" dirty="0">
                    <a:solidFill>
                      <a:srgbClr val="000000"/>
                    </a:solidFill>
                    <a:cs typeface="Arial" charset="0"/>
                  </a:rPr>
                  <a:t>A</a:t>
                </a:r>
              </a:p>
            </p:txBody>
          </p:sp>
        </p:grpSp>
        <p:sp>
          <p:nvSpPr>
            <p:cNvPr id="339" name="Rectangle 276"/>
            <p:cNvSpPr>
              <a:spLocks noChangeAspect="1" noChangeArrowheads="1"/>
            </p:cNvSpPr>
            <p:nvPr/>
          </p:nvSpPr>
          <p:spPr bwMode="auto">
            <a:xfrm>
              <a:off x="1630" y="2503"/>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0</a:t>
              </a:r>
            </a:p>
          </p:txBody>
        </p:sp>
        <p:sp>
          <p:nvSpPr>
            <p:cNvPr id="340" name="Rectangle 277"/>
            <p:cNvSpPr>
              <a:spLocks noChangeAspect="1" noChangeArrowheads="1"/>
            </p:cNvSpPr>
            <p:nvPr/>
          </p:nvSpPr>
          <p:spPr bwMode="auto">
            <a:xfrm>
              <a:off x="4308" y="2503"/>
              <a:ext cx="99" cy="102"/>
            </a:xfrm>
            <a:prstGeom prst="rect">
              <a:avLst/>
            </a:prstGeom>
            <a:grpFill/>
            <a:ln w="9525">
              <a:solidFill>
                <a:srgbClr val="000000"/>
              </a:solidFill>
              <a:miter lim="800000"/>
              <a:headEnd/>
              <a:tailEnd/>
            </a:ln>
          </p:spPr>
          <p:txBody>
            <a:bodyPr wrap="none" lIns="18288" tIns="0" rIns="18288" bIns="0" anchor="ctr">
              <a:spAutoFit/>
            </a:bodyPr>
            <a:lstStyle/>
            <a:p>
              <a:pPr algn="ctr" eaLnBrk="1" hangingPunct="1"/>
              <a:r>
                <a:rPr lang="en-US" sz="800" b="1">
                  <a:solidFill>
                    <a:srgbClr val="000000"/>
                  </a:solidFill>
                  <a:cs typeface="Arial" charset="0"/>
                </a:rPr>
                <a:t>1</a:t>
              </a:r>
            </a:p>
          </p:txBody>
        </p:sp>
        <p:sp>
          <p:nvSpPr>
            <p:cNvPr id="341" name="Oval 278"/>
            <p:cNvSpPr>
              <a:spLocks noChangeArrowheads="1"/>
            </p:cNvSpPr>
            <p:nvPr/>
          </p:nvSpPr>
          <p:spPr bwMode="auto">
            <a:xfrm>
              <a:off x="3003" y="2351"/>
              <a:ext cx="29" cy="29"/>
            </a:xfrm>
            <a:prstGeom prst="ellipse">
              <a:avLst/>
            </a:prstGeom>
            <a:grpFill/>
            <a:ln w="9525">
              <a:solidFill>
                <a:srgbClr val="000000"/>
              </a:solidFill>
              <a:miter lim="800000"/>
              <a:headEnd/>
              <a:tailEnd/>
            </a:ln>
          </p:spPr>
          <p:txBody>
            <a:bodyPr wrap="none" anchor="ctr"/>
            <a:lstStyle/>
            <a:p>
              <a:endParaRPr lang="en-US">
                <a:solidFill>
                  <a:srgbClr val="000000"/>
                </a:solidFill>
              </a:endParaRPr>
            </a:p>
          </p:txBody>
        </p:sp>
        <p:cxnSp>
          <p:nvCxnSpPr>
            <p:cNvPr id="342" name="AutoShape 279"/>
            <p:cNvCxnSpPr>
              <a:cxnSpLocks noChangeShapeType="1"/>
              <a:stCxn id="341" idx="4"/>
              <a:endCxn id="339" idx="0"/>
            </p:cNvCxnSpPr>
            <p:nvPr/>
          </p:nvCxnSpPr>
          <p:spPr bwMode="auto">
            <a:xfrm flipH="1">
              <a:off x="1679" y="2380"/>
              <a:ext cx="1338" cy="123"/>
            </a:xfrm>
            <a:prstGeom prst="straightConnector1">
              <a:avLst/>
            </a:prstGeom>
            <a:grpFill/>
            <a:ln w="9525">
              <a:solidFill>
                <a:srgbClr val="000000"/>
              </a:solidFill>
              <a:round/>
              <a:headEnd/>
              <a:tailEnd/>
            </a:ln>
          </p:spPr>
        </p:cxnSp>
        <p:cxnSp>
          <p:nvCxnSpPr>
            <p:cNvPr id="343" name="AutoShape 280"/>
            <p:cNvCxnSpPr>
              <a:cxnSpLocks noChangeShapeType="1"/>
              <a:stCxn id="340" idx="0"/>
              <a:endCxn id="341" idx="4"/>
            </p:cNvCxnSpPr>
            <p:nvPr/>
          </p:nvCxnSpPr>
          <p:spPr bwMode="auto">
            <a:xfrm flipH="1" flipV="1">
              <a:off x="3018" y="2380"/>
              <a:ext cx="1340" cy="123"/>
            </a:xfrm>
            <a:prstGeom prst="straightConnector1">
              <a:avLst/>
            </a:prstGeom>
            <a:grpFill/>
            <a:ln w="9525">
              <a:solidFill>
                <a:srgbClr val="000000"/>
              </a:solidFill>
              <a:round/>
              <a:headEnd/>
              <a:tailEnd/>
            </a:ln>
          </p:spPr>
        </p:cxnSp>
      </p:grpSp>
      <p:grpSp>
        <p:nvGrpSpPr>
          <p:cNvPr id="362" name="Group 361"/>
          <p:cNvGrpSpPr/>
          <p:nvPr/>
        </p:nvGrpSpPr>
        <p:grpSpPr>
          <a:xfrm>
            <a:off x="1261409" y="4319476"/>
            <a:ext cx="3594468" cy="2415960"/>
            <a:chOff x="2955271" y="108526"/>
            <a:chExt cx="2768769" cy="1273417"/>
          </a:xfrm>
        </p:grpSpPr>
        <p:sp>
          <p:nvSpPr>
            <p:cNvPr id="363" name="Rounded Rectangle 362"/>
            <p:cNvSpPr/>
            <p:nvPr/>
          </p:nvSpPr>
          <p:spPr>
            <a:xfrm>
              <a:off x="2962758" y="108526"/>
              <a:ext cx="2761282" cy="1273417"/>
            </a:xfrm>
            <a:prstGeom prst="roundRect">
              <a:avLst>
                <a:gd name="adj" fmla="val 10000"/>
              </a:avLst>
            </a:prstGeom>
            <a:ln>
              <a:solidFill>
                <a:srgbClr val="4F81BD"/>
              </a:solidFill>
            </a:ln>
          </p:spPr>
          <p:style>
            <a:lnRef idx="2">
              <a:schemeClr val="accent6">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364" name="Rounded Rectangle 4"/>
            <p:cNvSpPr/>
            <p:nvPr/>
          </p:nvSpPr>
          <p:spPr>
            <a:xfrm>
              <a:off x="2955271" y="166867"/>
              <a:ext cx="2680406" cy="657709"/>
            </a:xfrm>
            <a:prstGeom prst="rect">
              <a:avLst/>
            </a:prstGeom>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7160" tIns="137160" rIns="137160" bIns="137160" numCol="1" spcCol="1270" anchor="t" anchorCtr="0">
              <a:noAutofit/>
            </a:bodyPr>
            <a:lstStyle/>
            <a:p>
              <a:pPr lvl="0" algn="ctr" defTabSz="1600200">
                <a:lnSpc>
                  <a:spcPct val="90000"/>
                </a:lnSpc>
                <a:spcBef>
                  <a:spcPct val="0"/>
                </a:spcBef>
                <a:spcAft>
                  <a:spcPct val="35000"/>
                </a:spcAft>
              </a:pPr>
              <a:r>
                <a:rPr lang="en-US" sz="2000" b="1" dirty="0" smtClean="0"/>
                <a:t>Monte Carlo</a:t>
              </a:r>
              <a:r>
                <a:rPr lang="en-US" sz="2000" b="1" dirty="0"/>
                <a:t> </a:t>
              </a:r>
              <a:r>
                <a:rPr lang="en-US" sz="2000" b="1" dirty="0" smtClean="0"/>
                <a:t>Methods</a:t>
              </a:r>
              <a:endParaRPr lang="en-US" sz="2000" b="1" kern="1200" dirty="0" smtClean="0"/>
            </a:p>
            <a:p>
              <a:pPr lvl="0" algn="ctr" defTabSz="1600200">
                <a:lnSpc>
                  <a:spcPct val="90000"/>
                </a:lnSpc>
                <a:spcBef>
                  <a:spcPct val="0"/>
                </a:spcBef>
                <a:spcAft>
                  <a:spcPct val="35000"/>
                </a:spcAft>
              </a:pPr>
              <a:r>
                <a:rPr lang="en-US" dirty="0" smtClean="0"/>
                <a:t>Use randomization to estimate averages over the state space</a:t>
              </a:r>
              <a:endParaRPr lang="en-US" kern="1200" dirty="0" smtClean="0"/>
            </a:p>
            <a:p>
              <a:pPr lvl="0" algn="ctr" defTabSz="1600200">
                <a:lnSpc>
                  <a:spcPct val="90000"/>
                </a:lnSpc>
                <a:spcBef>
                  <a:spcPct val="0"/>
                </a:spcBef>
                <a:spcAft>
                  <a:spcPct val="35000"/>
                </a:spcAft>
              </a:pPr>
              <a:endParaRPr lang="en-US" sz="2400" b="1" dirty="0"/>
            </a:p>
            <a:p>
              <a:pPr lvl="0" algn="ctr" defTabSz="1600200">
                <a:lnSpc>
                  <a:spcPct val="90000"/>
                </a:lnSpc>
                <a:spcBef>
                  <a:spcPct val="0"/>
                </a:spcBef>
                <a:spcAft>
                  <a:spcPct val="35000"/>
                </a:spcAft>
              </a:pPr>
              <a:endParaRPr lang="en-US" sz="2400" b="1" kern="1200" dirty="0" smtClean="0"/>
            </a:p>
          </p:txBody>
        </p:sp>
      </p:grpSp>
      <p:grpSp>
        <p:nvGrpSpPr>
          <p:cNvPr id="365" name="Group 364"/>
          <p:cNvGrpSpPr/>
          <p:nvPr/>
        </p:nvGrpSpPr>
        <p:grpSpPr bwMode="auto">
          <a:xfrm>
            <a:off x="1883481" y="5656698"/>
            <a:ext cx="2275720" cy="911982"/>
            <a:chOff x="324193" y="4385579"/>
            <a:chExt cx="5702110" cy="2220356"/>
          </a:xfrm>
        </p:grpSpPr>
        <p:sp>
          <p:nvSpPr>
            <p:cNvPr id="366" name="Freeform 365"/>
            <p:cNvSpPr/>
            <p:nvPr/>
          </p:nvSpPr>
          <p:spPr bwMode="auto">
            <a:xfrm>
              <a:off x="1034644" y="4385579"/>
              <a:ext cx="4991659" cy="2220356"/>
            </a:xfrm>
            <a:custGeom>
              <a:avLst/>
              <a:gdLst>
                <a:gd name="connsiteX0" fmla="*/ 0 w 5780002"/>
                <a:gd name="connsiteY0" fmla="*/ 520308 h 887254"/>
                <a:gd name="connsiteX1" fmla="*/ 2724332 w 5780002"/>
                <a:gd name="connsiteY1" fmla="*/ 4980 h 887254"/>
                <a:gd name="connsiteX2" fmla="*/ 4841212 w 5780002"/>
                <a:gd name="connsiteY2" fmla="*/ 796376 h 887254"/>
                <a:gd name="connsiteX3" fmla="*/ 5780002 w 5780002"/>
                <a:gd name="connsiteY3" fmla="*/ 869994 h 887254"/>
                <a:gd name="connsiteX0" fmla="*/ 0 w 5780002"/>
                <a:gd name="connsiteY0" fmla="*/ 515498 h 882444"/>
                <a:gd name="connsiteX1" fmla="*/ 791529 w 5780002"/>
                <a:gd name="connsiteY1" fmla="*/ 865184 h 882444"/>
                <a:gd name="connsiteX2" fmla="*/ 2724332 w 5780002"/>
                <a:gd name="connsiteY2" fmla="*/ 170 h 882444"/>
                <a:gd name="connsiteX3" fmla="*/ 4841212 w 5780002"/>
                <a:gd name="connsiteY3" fmla="*/ 791566 h 882444"/>
                <a:gd name="connsiteX4" fmla="*/ 5780002 w 5780002"/>
                <a:gd name="connsiteY4" fmla="*/ 865184 h 882444"/>
                <a:gd name="connsiteX0" fmla="*/ 0 w 6258601"/>
                <a:gd name="connsiteY0" fmla="*/ 883589 h 899502"/>
                <a:gd name="connsiteX1" fmla="*/ 1270128 w 6258601"/>
                <a:gd name="connsiteY1" fmla="*/ 865184 h 899502"/>
                <a:gd name="connsiteX2" fmla="*/ 3202931 w 6258601"/>
                <a:gd name="connsiteY2" fmla="*/ 170 h 899502"/>
                <a:gd name="connsiteX3" fmla="*/ 5319811 w 6258601"/>
                <a:gd name="connsiteY3" fmla="*/ 791566 h 899502"/>
                <a:gd name="connsiteX4" fmla="*/ 6258601 w 6258601"/>
                <a:gd name="connsiteY4" fmla="*/ 865184 h 899502"/>
                <a:gd name="connsiteX0" fmla="*/ 0 w 6258601"/>
                <a:gd name="connsiteY0" fmla="*/ 938803 h 938803"/>
                <a:gd name="connsiteX1" fmla="*/ 1270128 w 6258601"/>
                <a:gd name="connsiteY1" fmla="*/ 865184 h 938803"/>
                <a:gd name="connsiteX2" fmla="*/ 3202931 w 6258601"/>
                <a:gd name="connsiteY2" fmla="*/ 170 h 938803"/>
                <a:gd name="connsiteX3" fmla="*/ 5319811 w 6258601"/>
                <a:gd name="connsiteY3" fmla="*/ 791566 h 938803"/>
                <a:gd name="connsiteX4" fmla="*/ 6258601 w 6258601"/>
                <a:gd name="connsiteY4" fmla="*/ 865184 h 938803"/>
                <a:gd name="connsiteX0" fmla="*/ 0 w 6258601"/>
                <a:gd name="connsiteY0" fmla="*/ 938803 h 938803"/>
                <a:gd name="connsiteX1" fmla="*/ 1270128 w 6258601"/>
                <a:gd name="connsiteY1" fmla="*/ 865184 h 938803"/>
                <a:gd name="connsiteX2" fmla="*/ 3202931 w 6258601"/>
                <a:gd name="connsiteY2" fmla="*/ 170 h 938803"/>
                <a:gd name="connsiteX3" fmla="*/ 5319811 w 6258601"/>
                <a:gd name="connsiteY3" fmla="*/ 791566 h 938803"/>
                <a:gd name="connsiteX4" fmla="*/ 6258601 w 6258601"/>
                <a:gd name="connsiteY4" fmla="*/ 865184 h 938803"/>
                <a:gd name="connsiteX0" fmla="*/ 0 w 6258601"/>
                <a:gd name="connsiteY0" fmla="*/ 938803 h 938803"/>
                <a:gd name="connsiteX1" fmla="*/ 1270128 w 6258601"/>
                <a:gd name="connsiteY1" fmla="*/ 865184 h 938803"/>
                <a:gd name="connsiteX2" fmla="*/ 3202931 w 6258601"/>
                <a:gd name="connsiteY2" fmla="*/ 170 h 938803"/>
                <a:gd name="connsiteX3" fmla="*/ 5319811 w 6258601"/>
                <a:gd name="connsiteY3" fmla="*/ 791566 h 938803"/>
                <a:gd name="connsiteX4" fmla="*/ 6258601 w 6258601"/>
                <a:gd name="connsiteY4" fmla="*/ 865184 h 938803"/>
                <a:gd name="connsiteX0" fmla="*/ 0 w 6258601"/>
                <a:gd name="connsiteY0" fmla="*/ 938803 h 938803"/>
                <a:gd name="connsiteX1" fmla="*/ 1270128 w 6258601"/>
                <a:gd name="connsiteY1" fmla="*/ 865184 h 938803"/>
                <a:gd name="connsiteX2" fmla="*/ 3202931 w 6258601"/>
                <a:gd name="connsiteY2" fmla="*/ 170 h 938803"/>
                <a:gd name="connsiteX3" fmla="*/ 5319811 w 6258601"/>
                <a:gd name="connsiteY3" fmla="*/ 791566 h 938803"/>
                <a:gd name="connsiteX4" fmla="*/ 6258601 w 6258601"/>
                <a:gd name="connsiteY4" fmla="*/ 865184 h 938803"/>
                <a:gd name="connsiteX0" fmla="*/ 0 w 6258601"/>
                <a:gd name="connsiteY0" fmla="*/ 938803 h 938803"/>
                <a:gd name="connsiteX1" fmla="*/ 1270128 w 6258601"/>
                <a:gd name="connsiteY1" fmla="*/ 865184 h 938803"/>
                <a:gd name="connsiteX2" fmla="*/ 3202931 w 6258601"/>
                <a:gd name="connsiteY2" fmla="*/ 170 h 938803"/>
                <a:gd name="connsiteX3" fmla="*/ 5319811 w 6258601"/>
                <a:gd name="connsiteY3" fmla="*/ 791566 h 938803"/>
                <a:gd name="connsiteX4" fmla="*/ 6258601 w 6258601"/>
                <a:gd name="connsiteY4" fmla="*/ 865184 h 938803"/>
                <a:gd name="connsiteX0" fmla="*/ 0 w 6258601"/>
                <a:gd name="connsiteY0" fmla="*/ 938803 h 938803"/>
                <a:gd name="connsiteX1" fmla="*/ 1270128 w 6258601"/>
                <a:gd name="connsiteY1" fmla="*/ 865184 h 938803"/>
                <a:gd name="connsiteX2" fmla="*/ 3202931 w 6258601"/>
                <a:gd name="connsiteY2" fmla="*/ 170 h 938803"/>
                <a:gd name="connsiteX3" fmla="*/ 5319811 w 6258601"/>
                <a:gd name="connsiteY3" fmla="*/ 791566 h 938803"/>
                <a:gd name="connsiteX4" fmla="*/ 6258601 w 6258601"/>
                <a:gd name="connsiteY4" fmla="*/ 865184 h 938803"/>
                <a:gd name="connsiteX0" fmla="*/ 0 w 6258601"/>
                <a:gd name="connsiteY0" fmla="*/ 938803 h 938803"/>
                <a:gd name="connsiteX1" fmla="*/ 1270128 w 6258601"/>
                <a:gd name="connsiteY1" fmla="*/ 865184 h 938803"/>
                <a:gd name="connsiteX2" fmla="*/ 3202931 w 6258601"/>
                <a:gd name="connsiteY2" fmla="*/ 170 h 938803"/>
                <a:gd name="connsiteX3" fmla="*/ 5319811 w 6258601"/>
                <a:gd name="connsiteY3" fmla="*/ 791566 h 938803"/>
                <a:gd name="connsiteX4" fmla="*/ 6258601 w 6258601"/>
                <a:gd name="connsiteY4" fmla="*/ 865184 h 938803"/>
                <a:gd name="connsiteX0" fmla="*/ 0 w 6258601"/>
                <a:gd name="connsiteY0" fmla="*/ 938803 h 938803"/>
                <a:gd name="connsiteX1" fmla="*/ 1270128 w 6258601"/>
                <a:gd name="connsiteY1" fmla="*/ 865184 h 938803"/>
                <a:gd name="connsiteX2" fmla="*/ 3202931 w 6258601"/>
                <a:gd name="connsiteY2" fmla="*/ 170 h 938803"/>
                <a:gd name="connsiteX3" fmla="*/ 5319811 w 6258601"/>
                <a:gd name="connsiteY3" fmla="*/ 791566 h 938803"/>
                <a:gd name="connsiteX4" fmla="*/ 6258601 w 6258601"/>
                <a:gd name="connsiteY4" fmla="*/ 865184 h 938803"/>
                <a:gd name="connsiteX0" fmla="*/ 0 w 6258601"/>
                <a:gd name="connsiteY0" fmla="*/ 938740 h 938740"/>
                <a:gd name="connsiteX1" fmla="*/ 1461962 w 6258601"/>
                <a:gd name="connsiteY1" fmla="*/ 717884 h 938740"/>
                <a:gd name="connsiteX2" fmla="*/ 3202931 w 6258601"/>
                <a:gd name="connsiteY2" fmla="*/ 107 h 938740"/>
                <a:gd name="connsiteX3" fmla="*/ 5319811 w 6258601"/>
                <a:gd name="connsiteY3" fmla="*/ 791503 h 938740"/>
                <a:gd name="connsiteX4" fmla="*/ 6258601 w 6258601"/>
                <a:gd name="connsiteY4" fmla="*/ 865121 h 938740"/>
                <a:gd name="connsiteX0" fmla="*/ 0 w 6258601"/>
                <a:gd name="connsiteY0" fmla="*/ 938740 h 938740"/>
                <a:gd name="connsiteX1" fmla="*/ 1461962 w 6258601"/>
                <a:gd name="connsiteY1" fmla="*/ 717884 h 938740"/>
                <a:gd name="connsiteX2" fmla="*/ 3202931 w 6258601"/>
                <a:gd name="connsiteY2" fmla="*/ 107 h 938740"/>
                <a:gd name="connsiteX3" fmla="*/ 5319811 w 6258601"/>
                <a:gd name="connsiteY3" fmla="*/ 791503 h 938740"/>
                <a:gd name="connsiteX4" fmla="*/ 6258601 w 6258601"/>
                <a:gd name="connsiteY4" fmla="*/ 865121 h 938740"/>
                <a:gd name="connsiteX0" fmla="*/ 0 w 6258601"/>
                <a:gd name="connsiteY0" fmla="*/ 938740 h 938740"/>
                <a:gd name="connsiteX1" fmla="*/ 1461962 w 6258601"/>
                <a:gd name="connsiteY1" fmla="*/ 717884 h 938740"/>
                <a:gd name="connsiteX2" fmla="*/ 3202931 w 6258601"/>
                <a:gd name="connsiteY2" fmla="*/ 107 h 938740"/>
                <a:gd name="connsiteX3" fmla="*/ 5319811 w 6258601"/>
                <a:gd name="connsiteY3" fmla="*/ 791503 h 938740"/>
                <a:gd name="connsiteX4" fmla="*/ 6258601 w 6258601"/>
                <a:gd name="connsiteY4" fmla="*/ 865121 h 938740"/>
                <a:gd name="connsiteX0" fmla="*/ 0 w 6258601"/>
                <a:gd name="connsiteY0" fmla="*/ 938740 h 938740"/>
                <a:gd name="connsiteX1" fmla="*/ 1461962 w 6258601"/>
                <a:gd name="connsiteY1" fmla="*/ 717884 h 938740"/>
                <a:gd name="connsiteX2" fmla="*/ 3202931 w 6258601"/>
                <a:gd name="connsiteY2" fmla="*/ 107 h 938740"/>
                <a:gd name="connsiteX3" fmla="*/ 5319811 w 6258601"/>
                <a:gd name="connsiteY3" fmla="*/ 791503 h 938740"/>
                <a:gd name="connsiteX4" fmla="*/ 6258601 w 6258601"/>
                <a:gd name="connsiteY4" fmla="*/ 865121 h 938740"/>
                <a:gd name="connsiteX0" fmla="*/ 0 w 6258601"/>
                <a:gd name="connsiteY0" fmla="*/ 938740 h 938740"/>
                <a:gd name="connsiteX1" fmla="*/ 1461962 w 6258601"/>
                <a:gd name="connsiteY1" fmla="*/ 717884 h 938740"/>
                <a:gd name="connsiteX2" fmla="*/ 3202931 w 6258601"/>
                <a:gd name="connsiteY2" fmla="*/ 107 h 938740"/>
                <a:gd name="connsiteX3" fmla="*/ 5319811 w 6258601"/>
                <a:gd name="connsiteY3" fmla="*/ 791503 h 938740"/>
                <a:gd name="connsiteX4" fmla="*/ 6258601 w 6258601"/>
                <a:gd name="connsiteY4" fmla="*/ 865121 h 938740"/>
                <a:gd name="connsiteX0" fmla="*/ 0 w 6258601"/>
                <a:gd name="connsiteY0" fmla="*/ 938740 h 938740"/>
                <a:gd name="connsiteX1" fmla="*/ 1461962 w 6258601"/>
                <a:gd name="connsiteY1" fmla="*/ 717884 h 938740"/>
                <a:gd name="connsiteX2" fmla="*/ 3202931 w 6258601"/>
                <a:gd name="connsiteY2" fmla="*/ 107 h 938740"/>
                <a:gd name="connsiteX3" fmla="*/ 5319811 w 6258601"/>
                <a:gd name="connsiteY3" fmla="*/ 791503 h 938740"/>
                <a:gd name="connsiteX4" fmla="*/ 6258601 w 6258601"/>
                <a:gd name="connsiteY4" fmla="*/ 865121 h 938740"/>
                <a:gd name="connsiteX0" fmla="*/ 0 w 6258601"/>
                <a:gd name="connsiteY0" fmla="*/ 938740 h 938740"/>
                <a:gd name="connsiteX1" fmla="*/ 1461962 w 6258601"/>
                <a:gd name="connsiteY1" fmla="*/ 717884 h 938740"/>
                <a:gd name="connsiteX2" fmla="*/ 3202931 w 6258601"/>
                <a:gd name="connsiteY2" fmla="*/ 107 h 938740"/>
                <a:gd name="connsiteX3" fmla="*/ 4960122 w 6258601"/>
                <a:gd name="connsiteY3" fmla="*/ 791503 h 938740"/>
                <a:gd name="connsiteX4" fmla="*/ 6258601 w 6258601"/>
                <a:gd name="connsiteY4" fmla="*/ 865121 h 938740"/>
                <a:gd name="connsiteX0" fmla="*/ 0 w 6258601"/>
                <a:gd name="connsiteY0" fmla="*/ 938752 h 938752"/>
                <a:gd name="connsiteX1" fmla="*/ 1461962 w 6258601"/>
                <a:gd name="connsiteY1" fmla="*/ 717896 h 938752"/>
                <a:gd name="connsiteX2" fmla="*/ 3202931 w 6258601"/>
                <a:gd name="connsiteY2" fmla="*/ 119 h 938752"/>
                <a:gd name="connsiteX3" fmla="*/ 4960122 w 6258601"/>
                <a:gd name="connsiteY3" fmla="*/ 791515 h 938752"/>
                <a:gd name="connsiteX4" fmla="*/ 6258601 w 6258601"/>
                <a:gd name="connsiteY4" fmla="*/ 865133 h 938752"/>
                <a:gd name="connsiteX0" fmla="*/ 0 w 6258601"/>
                <a:gd name="connsiteY0" fmla="*/ 938636 h 938636"/>
                <a:gd name="connsiteX1" fmla="*/ 1779044 w 6258601"/>
                <a:gd name="connsiteY1" fmla="*/ 780223 h 938636"/>
                <a:gd name="connsiteX2" fmla="*/ 3202931 w 6258601"/>
                <a:gd name="connsiteY2" fmla="*/ 3 h 938636"/>
                <a:gd name="connsiteX3" fmla="*/ 4960122 w 6258601"/>
                <a:gd name="connsiteY3" fmla="*/ 791399 h 938636"/>
                <a:gd name="connsiteX4" fmla="*/ 6258601 w 6258601"/>
                <a:gd name="connsiteY4" fmla="*/ 865017 h 938636"/>
                <a:gd name="connsiteX0" fmla="*/ 0 w 6258601"/>
                <a:gd name="connsiteY0" fmla="*/ 938636 h 938636"/>
                <a:gd name="connsiteX1" fmla="*/ 1561050 w 6258601"/>
                <a:gd name="connsiteY1" fmla="*/ 780223 h 938636"/>
                <a:gd name="connsiteX2" fmla="*/ 3202931 w 6258601"/>
                <a:gd name="connsiteY2" fmla="*/ 3 h 938636"/>
                <a:gd name="connsiteX3" fmla="*/ 4960122 w 6258601"/>
                <a:gd name="connsiteY3" fmla="*/ 791399 h 938636"/>
                <a:gd name="connsiteX4" fmla="*/ 6258601 w 6258601"/>
                <a:gd name="connsiteY4" fmla="*/ 865017 h 938636"/>
                <a:gd name="connsiteX0" fmla="*/ 0 w 5631118"/>
                <a:gd name="connsiteY0" fmla="*/ 938636 h 938636"/>
                <a:gd name="connsiteX1" fmla="*/ 1561050 w 5631118"/>
                <a:gd name="connsiteY1" fmla="*/ 780223 h 938636"/>
                <a:gd name="connsiteX2" fmla="*/ 3202931 w 5631118"/>
                <a:gd name="connsiteY2" fmla="*/ 3 h 938636"/>
                <a:gd name="connsiteX3" fmla="*/ 4960122 w 5631118"/>
                <a:gd name="connsiteY3" fmla="*/ 791399 h 938636"/>
                <a:gd name="connsiteX4" fmla="*/ 5612150 w 5631118"/>
                <a:gd name="connsiteY4" fmla="*/ 928740 h 938636"/>
                <a:gd name="connsiteX0" fmla="*/ 0 w 5612222"/>
                <a:gd name="connsiteY0" fmla="*/ 938686 h 941648"/>
                <a:gd name="connsiteX1" fmla="*/ 1561050 w 5612222"/>
                <a:gd name="connsiteY1" fmla="*/ 780273 h 941648"/>
                <a:gd name="connsiteX2" fmla="*/ 3202931 w 5612222"/>
                <a:gd name="connsiteY2" fmla="*/ 53 h 941648"/>
                <a:gd name="connsiteX3" fmla="*/ 4791482 w 5612222"/>
                <a:gd name="connsiteY3" fmla="*/ 831276 h 941648"/>
                <a:gd name="connsiteX4" fmla="*/ 5612150 w 5612222"/>
                <a:gd name="connsiteY4" fmla="*/ 928790 h 9416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12222" h="941648">
                  <a:moveTo>
                    <a:pt x="0" y="938686"/>
                  </a:moveTo>
                  <a:cubicBezTo>
                    <a:pt x="1009353" y="862000"/>
                    <a:pt x="621132" y="570536"/>
                    <a:pt x="1561050" y="780273"/>
                  </a:cubicBezTo>
                  <a:cubicBezTo>
                    <a:pt x="2500968" y="990010"/>
                    <a:pt x="2664526" y="-8448"/>
                    <a:pt x="3202931" y="53"/>
                  </a:cubicBezTo>
                  <a:cubicBezTo>
                    <a:pt x="3741336" y="8554"/>
                    <a:pt x="3946494" y="668702"/>
                    <a:pt x="4791482" y="831276"/>
                  </a:cubicBezTo>
                  <a:cubicBezTo>
                    <a:pt x="5636470" y="993850"/>
                    <a:pt x="5612150" y="928790"/>
                    <a:pt x="5612150" y="928790"/>
                  </a:cubicBezTo>
                </a:path>
              </a:pathLst>
            </a:custGeom>
            <a:ln w="57150" cmpd="sng">
              <a:solidFill>
                <a:schemeClr val="accent2"/>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7" name="Freeform 366"/>
            <p:cNvSpPr/>
            <p:nvPr/>
          </p:nvSpPr>
          <p:spPr bwMode="auto">
            <a:xfrm>
              <a:off x="324193" y="4559290"/>
              <a:ext cx="4802787" cy="2039661"/>
            </a:xfrm>
            <a:custGeom>
              <a:avLst/>
              <a:gdLst>
                <a:gd name="connsiteX0" fmla="*/ 0 w 5780002"/>
                <a:gd name="connsiteY0" fmla="*/ 520308 h 887254"/>
                <a:gd name="connsiteX1" fmla="*/ 2724332 w 5780002"/>
                <a:gd name="connsiteY1" fmla="*/ 4980 h 887254"/>
                <a:gd name="connsiteX2" fmla="*/ 4841212 w 5780002"/>
                <a:gd name="connsiteY2" fmla="*/ 796376 h 887254"/>
                <a:gd name="connsiteX3" fmla="*/ 5780002 w 5780002"/>
                <a:gd name="connsiteY3" fmla="*/ 869994 h 887254"/>
                <a:gd name="connsiteX0" fmla="*/ 0 w 5780002"/>
                <a:gd name="connsiteY0" fmla="*/ 515498 h 882444"/>
                <a:gd name="connsiteX1" fmla="*/ 791529 w 5780002"/>
                <a:gd name="connsiteY1" fmla="*/ 865184 h 882444"/>
                <a:gd name="connsiteX2" fmla="*/ 2724332 w 5780002"/>
                <a:gd name="connsiteY2" fmla="*/ 170 h 882444"/>
                <a:gd name="connsiteX3" fmla="*/ 4841212 w 5780002"/>
                <a:gd name="connsiteY3" fmla="*/ 791566 h 882444"/>
                <a:gd name="connsiteX4" fmla="*/ 5780002 w 5780002"/>
                <a:gd name="connsiteY4" fmla="*/ 865184 h 882444"/>
                <a:gd name="connsiteX0" fmla="*/ 0 w 6258601"/>
                <a:gd name="connsiteY0" fmla="*/ 883589 h 899502"/>
                <a:gd name="connsiteX1" fmla="*/ 1270128 w 6258601"/>
                <a:gd name="connsiteY1" fmla="*/ 865184 h 899502"/>
                <a:gd name="connsiteX2" fmla="*/ 3202931 w 6258601"/>
                <a:gd name="connsiteY2" fmla="*/ 170 h 899502"/>
                <a:gd name="connsiteX3" fmla="*/ 5319811 w 6258601"/>
                <a:gd name="connsiteY3" fmla="*/ 791566 h 899502"/>
                <a:gd name="connsiteX4" fmla="*/ 6258601 w 6258601"/>
                <a:gd name="connsiteY4" fmla="*/ 865184 h 899502"/>
                <a:gd name="connsiteX0" fmla="*/ 0 w 6258601"/>
                <a:gd name="connsiteY0" fmla="*/ 938803 h 938803"/>
                <a:gd name="connsiteX1" fmla="*/ 1270128 w 6258601"/>
                <a:gd name="connsiteY1" fmla="*/ 865184 h 938803"/>
                <a:gd name="connsiteX2" fmla="*/ 3202931 w 6258601"/>
                <a:gd name="connsiteY2" fmla="*/ 170 h 938803"/>
                <a:gd name="connsiteX3" fmla="*/ 5319811 w 6258601"/>
                <a:gd name="connsiteY3" fmla="*/ 791566 h 938803"/>
                <a:gd name="connsiteX4" fmla="*/ 6258601 w 6258601"/>
                <a:gd name="connsiteY4" fmla="*/ 865184 h 938803"/>
                <a:gd name="connsiteX0" fmla="*/ 0 w 6258601"/>
                <a:gd name="connsiteY0" fmla="*/ 938803 h 938803"/>
                <a:gd name="connsiteX1" fmla="*/ 1270128 w 6258601"/>
                <a:gd name="connsiteY1" fmla="*/ 865184 h 938803"/>
                <a:gd name="connsiteX2" fmla="*/ 3202931 w 6258601"/>
                <a:gd name="connsiteY2" fmla="*/ 170 h 938803"/>
                <a:gd name="connsiteX3" fmla="*/ 5319811 w 6258601"/>
                <a:gd name="connsiteY3" fmla="*/ 791566 h 938803"/>
                <a:gd name="connsiteX4" fmla="*/ 6258601 w 6258601"/>
                <a:gd name="connsiteY4" fmla="*/ 865184 h 938803"/>
                <a:gd name="connsiteX0" fmla="*/ 0 w 6258601"/>
                <a:gd name="connsiteY0" fmla="*/ 938803 h 938803"/>
                <a:gd name="connsiteX1" fmla="*/ 1270128 w 6258601"/>
                <a:gd name="connsiteY1" fmla="*/ 865184 h 938803"/>
                <a:gd name="connsiteX2" fmla="*/ 3202931 w 6258601"/>
                <a:gd name="connsiteY2" fmla="*/ 170 h 938803"/>
                <a:gd name="connsiteX3" fmla="*/ 5319811 w 6258601"/>
                <a:gd name="connsiteY3" fmla="*/ 791566 h 938803"/>
                <a:gd name="connsiteX4" fmla="*/ 6258601 w 6258601"/>
                <a:gd name="connsiteY4" fmla="*/ 865184 h 938803"/>
                <a:gd name="connsiteX0" fmla="*/ 0 w 6258601"/>
                <a:gd name="connsiteY0" fmla="*/ 938803 h 938803"/>
                <a:gd name="connsiteX1" fmla="*/ 1270128 w 6258601"/>
                <a:gd name="connsiteY1" fmla="*/ 865184 h 938803"/>
                <a:gd name="connsiteX2" fmla="*/ 3202931 w 6258601"/>
                <a:gd name="connsiteY2" fmla="*/ 170 h 938803"/>
                <a:gd name="connsiteX3" fmla="*/ 5319811 w 6258601"/>
                <a:gd name="connsiteY3" fmla="*/ 791566 h 938803"/>
                <a:gd name="connsiteX4" fmla="*/ 6258601 w 6258601"/>
                <a:gd name="connsiteY4" fmla="*/ 865184 h 938803"/>
                <a:gd name="connsiteX0" fmla="*/ 0 w 6258601"/>
                <a:gd name="connsiteY0" fmla="*/ 938803 h 938803"/>
                <a:gd name="connsiteX1" fmla="*/ 1270128 w 6258601"/>
                <a:gd name="connsiteY1" fmla="*/ 865184 h 938803"/>
                <a:gd name="connsiteX2" fmla="*/ 3202931 w 6258601"/>
                <a:gd name="connsiteY2" fmla="*/ 170 h 938803"/>
                <a:gd name="connsiteX3" fmla="*/ 5319811 w 6258601"/>
                <a:gd name="connsiteY3" fmla="*/ 791566 h 938803"/>
                <a:gd name="connsiteX4" fmla="*/ 6258601 w 6258601"/>
                <a:gd name="connsiteY4" fmla="*/ 865184 h 938803"/>
                <a:gd name="connsiteX0" fmla="*/ 0 w 6258601"/>
                <a:gd name="connsiteY0" fmla="*/ 938803 h 938803"/>
                <a:gd name="connsiteX1" fmla="*/ 1270128 w 6258601"/>
                <a:gd name="connsiteY1" fmla="*/ 865184 h 938803"/>
                <a:gd name="connsiteX2" fmla="*/ 3202931 w 6258601"/>
                <a:gd name="connsiteY2" fmla="*/ 170 h 938803"/>
                <a:gd name="connsiteX3" fmla="*/ 5319811 w 6258601"/>
                <a:gd name="connsiteY3" fmla="*/ 791566 h 938803"/>
                <a:gd name="connsiteX4" fmla="*/ 6258601 w 6258601"/>
                <a:gd name="connsiteY4" fmla="*/ 865184 h 938803"/>
                <a:gd name="connsiteX0" fmla="*/ 0 w 6258601"/>
                <a:gd name="connsiteY0" fmla="*/ 938803 h 938803"/>
                <a:gd name="connsiteX1" fmla="*/ 1270128 w 6258601"/>
                <a:gd name="connsiteY1" fmla="*/ 865184 h 938803"/>
                <a:gd name="connsiteX2" fmla="*/ 3202931 w 6258601"/>
                <a:gd name="connsiteY2" fmla="*/ 170 h 938803"/>
                <a:gd name="connsiteX3" fmla="*/ 5319811 w 6258601"/>
                <a:gd name="connsiteY3" fmla="*/ 791566 h 938803"/>
                <a:gd name="connsiteX4" fmla="*/ 6258601 w 6258601"/>
                <a:gd name="connsiteY4" fmla="*/ 865184 h 938803"/>
                <a:gd name="connsiteX0" fmla="*/ 0 w 6258601"/>
                <a:gd name="connsiteY0" fmla="*/ 938803 h 938803"/>
                <a:gd name="connsiteX1" fmla="*/ 1270128 w 6258601"/>
                <a:gd name="connsiteY1" fmla="*/ 865184 h 938803"/>
                <a:gd name="connsiteX2" fmla="*/ 3202931 w 6258601"/>
                <a:gd name="connsiteY2" fmla="*/ 170 h 938803"/>
                <a:gd name="connsiteX3" fmla="*/ 5319811 w 6258601"/>
                <a:gd name="connsiteY3" fmla="*/ 791566 h 938803"/>
                <a:gd name="connsiteX4" fmla="*/ 6258601 w 6258601"/>
                <a:gd name="connsiteY4" fmla="*/ 865184 h 938803"/>
                <a:gd name="connsiteX0" fmla="*/ 0 w 6258601"/>
                <a:gd name="connsiteY0" fmla="*/ 938740 h 938740"/>
                <a:gd name="connsiteX1" fmla="*/ 1461962 w 6258601"/>
                <a:gd name="connsiteY1" fmla="*/ 717884 h 938740"/>
                <a:gd name="connsiteX2" fmla="*/ 3202931 w 6258601"/>
                <a:gd name="connsiteY2" fmla="*/ 107 h 938740"/>
                <a:gd name="connsiteX3" fmla="*/ 5319811 w 6258601"/>
                <a:gd name="connsiteY3" fmla="*/ 791503 h 938740"/>
                <a:gd name="connsiteX4" fmla="*/ 6258601 w 6258601"/>
                <a:gd name="connsiteY4" fmla="*/ 865121 h 938740"/>
                <a:gd name="connsiteX0" fmla="*/ 0 w 6258601"/>
                <a:gd name="connsiteY0" fmla="*/ 938740 h 938740"/>
                <a:gd name="connsiteX1" fmla="*/ 1461962 w 6258601"/>
                <a:gd name="connsiteY1" fmla="*/ 717884 h 938740"/>
                <a:gd name="connsiteX2" fmla="*/ 3202931 w 6258601"/>
                <a:gd name="connsiteY2" fmla="*/ 107 h 938740"/>
                <a:gd name="connsiteX3" fmla="*/ 5319811 w 6258601"/>
                <a:gd name="connsiteY3" fmla="*/ 791503 h 938740"/>
                <a:gd name="connsiteX4" fmla="*/ 6258601 w 6258601"/>
                <a:gd name="connsiteY4" fmla="*/ 865121 h 938740"/>
                <a:gd name="connsiteX0" fmla="*/ 0 w 6258601"/>
                <a:gd name="connsiteY0" fmla="*/ 938740 h 938740"/>
                <a:gd name="connsiteX1" fmla="*/ 1461962 w 6258601"/>
                <a:gd name="connsiteY1" fmla="*/ 717884 h 938740"/>
                <a:gd name="connsiteX2" fmla="*/ 3202931 w 6258601"/>
                <a:gd name="connsiteY2" fmla="*/ 107 h 938740"/>
                <a:gd name="connsiteX3" fmla="*/ 5319811 w 6258601"/>
                <a:gd name="connsiteY3" fmla="*/ 791503 h 938740"/>
                <a:gd name="connsiteX4" fmla="*/ 6258601 w 6258601"/>
                <a:gd name="connsiteY4" fmla="*/ 865121 h 938740"/>
                <a:gd name="connsiteX0" fmla="*/ 0 w 6258601"/>
                <a:gd name="connsiteY0" fmla="*/ 938740 h 938740"/>
                <a:gd name="connsiteX1" fmla="*/ 1461962 w 6258601"/>
                <a:gd name="connsiteY1" fmla="*/ 717884 h 938740"/>
                <a:gd name="connsiteX2" fmla="*/ 3202931 w 6258601"/>
                <a:gd name="connsiteY2" fmla="*/ 107 h 938740"/>
                <a:gd name="connsiteX3" fmla="*/ 5319811 w 6258601"/>
                <a:gd name="connsiteY3" fmla="*/ 791503 h 938740"/>
                <a:gd name="connsiteX4" fmla="*/ 6258601 w 6258601"/>
                <a:gd name="connsiteY4" fmla="*/ 865121 h 938740"/>
                <a:gd name="connsiteX0" fmla="*/ 0 w 6258601"/>
                <a:gd name="connsiteY0" fmla="*/ 938740 h 938740"/>
                <a:gd name="connsiteX1" fmla="*/ 1461962 w 6258601"/>
                <a:gd name="connsiteY1" fmla="*/ 717884 h 938740"/>
                <a:gd name="connsiteX2" fmla="*/ 3202931 w 6258601"/>
                <a:gd name="connsiteY2" fmla="*/ 107 h 938740"/>
                <a:gd name="connsiteX3" fmla="*/ 5319811 w 6258601"/>
                <a:gd name="connsiteY3" fmla="*/ 791503 h 938740"/>
                <a:gd name="connsiteX4" fmla="*/ 6258601 w 6258601"/>
                <a:gd name="connsiteY4" fmla="*/ 865121 h 938740"/>
                <a:gd name="connsiteX0" fmla="*/ 0 w 6258601"/>
                <a:gd name="connsiteY0" fmla="*/ 938740 h 938740"/>
                <a:gd name="connsiteX1" fmla="*/ 1461962 w 6258601"/>
                <a:gd name="connsiteY1" fmla="*/ 717884 h 938740"/>
                <a:gd name="connsiteX2" fmla="*/ 3202931 w 6258601"/>
                <a:gd name="connsiteY2" fmla="*/ 107 h 938740"/>
                <a:gd name="connsiteX3" fmla="*/ 5319811 w 6258601"/>
                <a:gd name="connsiteY3" fmla="*/ 791503 h 938740"/>
                <a:gd name="connsiteX4" fmla="*/ 6258601 w 6258601"/>
                <a:gd name="connsiteY4" fmla="*/ 865121 h 938740"/>
                <a:gd name="connsiteX0" fmla="*/ 0 w 6258601"/>
                <a:gd name="connsiteY0" fmla="*/ 938740 h 938740"/>
                <a:gd name="connsiteX1" fmla="*/ 1461962 w 6258601"/>
                <a:gd name="connsiteY1" fmla="*/ 717884 h 938740"/>
                <a:gd name="connsiteX2" fmla="*/ 3202931 w 6258601"/>
                <a:gd name="connsiteY2" fmla="*/ 107 h 938740"/>
                <a:gd name="connsiteX3" fmla="*/ 4960122 w 6258601"/>
                <a:gd name="connsiteY3" fmla="*/ 791503 h 938740"/>
                <a:gd name="connsiteX4" fmla="*/ 6258601 w 6258601"/>
                <a:gd name="connsiteY4" fmla="*/ 865121 h 938740"/>
                <a:gd name="connsiteX0" fmla="*/ 0 w 6258601"/>
                <a:gd name="connsiteY0" fmla="*/ 938633 h 938633"/>
                <a:gd name="connsiteX1" fmla="*/ 3202931 w 6258601"/>
                <a:gd name="connsiteY1" fmla="*/ 0 h 938633"/>
                <a:gd name="connsiteX2" fmla="*/ 4960122 w 6258601"/>
                <a:gd name="connsiteY2" fmla="*/ 791396 h 938633"/>
                <a:gd name="connsiteX3" fmla="*/ 6258601 w 6258601"/>
                <a:gd name="connsiteY3" fmla="*/ 865014 h 938633"/>
                <a:gd name="connsiteX0" fmla="*/ 0 w 6258601"/>
                <a:gd name="connsiteY0" fmla="*/ 938633 h 938633"/>
                <a:gd name="connsiteX1" fmla="*/ 3202931 w 6258601"/>
                <a:gd name="connsiteY1" fmla="*/ 0 h 938633"/>
                <a:gd name="connsiteX2" fmla="*/ 4960122 w 6258601"/>
                <a:gd name="connsiteY2" fmla="*/ 791396 h 938633"/>
                <a:gd name="connsiteX3" fmla="*/ 6258601 w 6258601"/>
                <a:gd name="connsiteY3" fmla="*/ 865014 h 938633"/>
                <a:gd name="connsiteX0" fmla="*/ 0 w 6258601"/>
                <a:gd name="connsiteY0" fmla="*/ 938792 h 938792"/>
                <a:gd name="connsiteX1" fmla="*/ 3202931 w 6258601"/>
                <a:gd name="connsiteY1" fmla="*/ 159 h 938792"/>
                <a:gd name="connsiteX2" fmla="*/ 6258601 w 6258601"/>
                <a:gd name="connsiteY2" fmla="*/ 865173 h 938792"/>
                <a:gd name="connsiteX0" fmla="*/ 0 w 6258601"/>
                <a:gd name="connsiteY0" fmla="*/ 938749 h 938749"/>
                <a:gd name="connsiteX1" fmla="*/ 3202931 w 6258601"/>
                <a:gd name="connsiteY1" fmla="*/ 116 h 938749"/>
                <a:gd name="connsiteX2" fmla="*/ 6258601 w 6258601"/>
                <a:gd name="connsiteY2" fmla="*/ 865130 h 938749"/>
                <a:gd name="connsiteX0" fmla="*/ 0 w 5723525"/>
                <a:gd name="connsiteY0" fmla="*/ 860581 h 871374"/>
                <a:gd name="connsiteX1" fmla="*/ 2667855 w 5723525"/>
                <a:gd name="connsiteY1" fmla="*/ 1 h 871374"/>
                <a:gd name="connsiteX2" fmla="*/ 5723525 w 5723525"/>
                <a:gd name="connsiteY2" fmla="*/ 865015 h 871374"/>
                <a:gd name="connsiteX0" fmla="*/ 0 w 5723525"/>
                <a:gd name="connsiteY0" fmla="*/ 860581 h 871374"/>
                <a:gd name="connsiteX1" fmla="*/ 2667855 w 5723525"/>
                <a:gd name="connsiteY1" fmla="*/ 1 h 871374"/>
                <a:gd name="connsiteX2" fmla="*/ 5723525 w 5723525"/>
                <a:gd name="connsiteY2" fmla="*/ 865015 h 871374"/>
                <a:gd name="connsiteX0" fmla="*/ 0 w 5723525"/>
                <a:gd name="connsiteY0" fmla="*/ 860581 h 865015"/>
                <a:gd name="connsiteX1" fmla="*/ 2667855 w 5723525"/>
                <a:gd name="connsiteY1" fmla="*/ 1 h 865015"/>
                <a:gd name="connsiteX2" fmla="*/ 5723525 w 5723525"/>
                <a:gd name="connsiteY2" fmla="*/ 865015 h 865015"/>
                <a:gd name="connsiteX0" fmla="*/ 0 w 5723525"/>
                <a:gd name="connsiteY0" fmla="*/ 860581 h 865015"/>
                <a:gd name="connsiteX1" fmla="*/ 2667855 w 5723525"/>
                <a:gd name="connsiteY1" fmla="*/ 1 h 865015"/>
                <a:gd name="connsiteX2" fmla="*/ 5723525 w 5723525"/>
                <a:gd name="connsiteY2" fmla="*/ 865015 h 865015"/>
                <a:gd name="connsiteX0" fmla="*/ 0 w 5723525"/>
                <a:gd name="connsiteY0" fmla="*/ 860581 h 865015"/>
                <a:gd name="connsiteX1" fmla="*/ 2667855 w 5723525"/>
                <a:gd name="connsiteY1" fmla="*/ 1 h 865015"/>
                <a:gd name="connsiteX2" fmla="*/ 5723525 w 5723525"/>
                <a:gd name="connsiteY2" fmla="*/ 865015 h 865015"/>
              </a:gdLst>
              <a:ahLst/>
              <a:cxnLst>
                <a:cxn ang="0">
                  <a:pos x="connsiteX0" y="connsiteY0"/>
                </a:cxn>
                <a:cxn ang="0">
                  <a:pos x="connsiteX1" y="connsiteY1"/>
                </a:cxn>
                <a:cxn ang="0">
                  <a:pos x="connsiteX2" y="connsiteY2"/>
                </a:cxn>
              </a:cxnLst>
              <a:rect l="l" t="t" r="r" b="b"/>
              <a:pathLst>
                <a:path w="5723525" h="865015">
                  <a:moveTo>
                    <a:pt x="0" y="860581"/>
                  </a:moveTo>
                  <a:cubicBezTo>
                    <a:pt x="1737428" y="774307"/>
                    <a:pt x="1713934" y="-738"/>
                    <a:pt x="2667855" y="1"/>
                  </a:cubicBezTo>
                  <a:cubicBezTo>
                    <a:pt x="3621776" y="740"/>
                    <a:pt x="3778965" y="848716"/>
                    <a:pt x="5723525" y="865015"/>
                  </a:cubicBezTo>
                </a:path>
              </a:pathLst>
            </a:custGeom>
            <a:ln w="28575" cmpd="sng">
              <a:solidFill>
                <a:srgbClr val="008000"/>
              </a:solidFill>
              <a:prstDash val="sysDash"/>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368" name="Group 367"/>
            <p:cNvGrpSpPr/>
            <p:nvPr/>
          </p:nvGrpSpPr>
          <p:grpSpPr bwMode="auto">
            <a:xfrm>
              <a:off x="1503580" y="5004656"/>
              <a:ext cx="2243157" cy="1594295"/>
              <a:chOff x="1512008" y="4027401"/>
              <a:chExt cx="2243157" cy="1594295"/>
            </a:xfrm>
          </p:grpSpPr>
          <p:cxnSp>
            <p:nvCxnSpPr>
              <p:cNvPr id="369" name="Straight Arrow Connector 368"/>
              <p:cNvCxnSpPr/>
              <p:nvPr/>
            </p:nvCxnSpPr>
            <p:spPr bwMode="auto">
              <a:xfrm flipV="1">
                <a:off x="3166116" y="5094865"/>
                <a:ext cx="0" cy="526831"/>
              </a:xfrm>
              <a:prstGeom prst="straightConnector1">
                <a:avLst/>
              </a:prstGeom>
              <a:ln>
                <a:solidFill>
                  <a:srgbClr val="008000"/>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370" name="Straight Arrow Connector 369"/>
              <p:cNvCxnSpPr/>
              <p:nvPr/>
            </p:nvCxnSpPr>
            <p:spPr bwMode="auto">
              <a:xfrm flipV="1">
                <a:off x="2250873" y="5094865"/>
                <a:ext cx="0" cy="526831"/>
              </a:xfrm>
              <a:prstGeom prst="straightConnector1">
                <a:avLst/>
              </a:prstGeom>
              <a:ln>
                <a:solidFill>
                  <a:srgbClr val="008000"/>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371" name="Straight Arrow Connector 370"/>
              <p:cNvCxnSpPr/>
              <p:nvPr/>
            </p:nvCxnSpPr>
            <p:spPr bwMode="auto">
              <a:xfrm flipV="1">
                <a:off x="2816371" y="5260506"/>
                <a:ext cx="0" cy="361190"/>
              </a:xfrm>
              <a:prstGeom prst="straightConnector1">
                <a:avLst/>
              </a:prstGeom>
              <a:ln>
                <a:solidFill>
                  <a:srgbClr val="008000"/>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372" name="Straight Arrow Connector 371"/>
              <p:cNvCxnSpPr/>
              <p:nvPr/>
            </p:nvCxnSpPr>
            <p:spPr bwMode="auto">
              <a:xfrm flipV="1">
                <a:off x="2595479" y="5260506"/>
                <a:ext cx="0" cy="361190"/>
              </a:xfrm>
              <a:prstGeom prst="straightConnector1">
                <a:avLst/>
              </a:prstGeom>
              <a:ln>
                <a:solidFill>
                  <a:srgbClr val="008000"/>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373" name="Straight Arrow Connector 372"/>
              <p:cNvCxnSpPr/>
              <p:nvPr/>
            </p:nvCxnSpPr>
            <p:spPr bwMode="auto">
              <a:xfrm flipH="1" flipV="1">
                <a:off x="1967058" y="4929224"/>
                <a:ext cx="2563" cy="692472"/>
              </a:xfrm>
              <a:prstGeom prst="straightConnector1">
                <a:avLst/>
              </a:prstGeom>
              <a:ln>
                <a:solidFill>
                  <a:srgbClr val="008000"/>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374" name="Straight Arrow Connector 373"/>
              <p:cNvCxnSpPr/>
              <p:nvPr/>
            </p:nvCxnSpPr>
            <p:spPr bwMode="auto">
              <a:xfrm flipH="1" flipV="1">
                <a:off x="3752602" y="4027401"/>
                <a:ext cx="2563" cy="1594295"/>
              </a:xfrm>
              <a:prstGeom prst="straightConnector1">
                <a:avLst/>
              </a:prstGeom>
              <a:ln>
                <a:solidFill>
                  <a:srgbClr val="008000"/>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375" name="Straight Arrow Connector 374"/>
              <p:cNvCxnSpPr/>
              <p:nvPr/>
            </p:nvCxnSpPr>
            <p:spPr bwMode="auto">
              <a:xfrm flipH="1" flipV="1">
                <a:off x="2500872" y="5260506"/>
                <a:ext cx="2563" cy="361190"/>
              </a:xfrm>
              <a:prstGeom prst="straightConnector1">
                <a:avLst/>
              </a:prstGeom>
              <a:ln>
                <a:solidFill>
                  <a:srgbClr val="008000"/>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376" name="Straight Arrow Connector 375"/>
              <p:cNvCxnSpPr/>
              <p:nvPr/>
            </p:nvCxnSpPr>
            <p:spPr bwMode="auto">
              <a:xfrm flipH="1" flipV="1">
                <a:off x="1512008" y="5094865"/>
                <a:ext cx="2563" cy="526831"/>
              </a:xfrm>
              <a:prstGeom prst="straightConnector1">
                <a:avLst/>
              </a:prstGeom>
              <a:ln>
                <a:solidFill>
                  <a:srgbClr val="008000"/>
                </a:solidFill>
                <a:tailEnd type="triangle" w="lg" len="med"/>
              </a:ln>
              <a:effectLst/>
            </p:spPr>
            <p:style>
              <a:lnRef idx="2">
                <a:schemeClr val="accent1"/>
              </a:lnRef>
              <a:fillRef idx="0">
                <a:schemeClr val="accent1"/>
              </a:fillRef>
              <a:effectRef idx="1">
                <a:schemeClr val="accent1"/>
              </a:effectRef>
              <a:fontRef idx="minor">
                <a:schemeClr val="tx1"/>
              </a:fontRef>
            </p:style>
          </p:cxnSp>
        </p:grpSp>
      </p:grpSp>
    </p:spTree>
    <p:extLst>
      <p:ext uri="{BB962C8B-B14F-4D97-AF65-F5344CB8AC3E}">
        <p14:creationId xmlns:p14="http://schemas.microsoft.com/office/powerpoint/2010/main" val="1751863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6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6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Contributions</a:t>
            </a:r>
          </a:p>
        </p:txBody>
      </p:sp>
      <p:sp>
        <p:nvSpPr>
          <p:cNvPr id="3" name="Content Placeholder 2"/>
          <p:cNvSpPr>
            <a:spLocks noGrp="1"/>
          </p:cNvSpPr>
          <p:nvPr>
            <p:ph idx="1"/>
          </p:nvPr>
        </p:nvSpPr>
        <p:spPr>
          <a:xfrm>
            <a:off x="348207" y="1058384"/>
            <a:ext cx="8795793" cy="5331612"/>
          </a:xfrm>
        </p:spPr>
        <p:txBody>
          <a:bodyPr/>
          <a:lstStyle/>
          <a:p>
            <a:r>
              <a:rPr lang="en-US" dirty="0" smtClean="0"/>
              <a:t>Propose a “pure” best-first search algorithm that provides anytime upper </a:t>
            </a:r>
            <a:r>
              <a:rPr lang="en-US" dirty="0"/>
              <a:t>bounds </a:t>
            </a:r>
            <a:r>
              <a:rPr lang="en-US" dirty="0" smtClean="0"/>
              <a:t>for Marginal MAP</a:t>
            </a:r>
          </a:p>
          <a:p>
            <a:pPr lvl="1"/>
            <a:r>
              <a:rPr lang="en-US" dirty="0" smtClean="0"/>
              <a:t>Focuses on reducing the upper bound as quickly as possible</a:t>
            </a:r>
          </a:p>
          <a:p>
            <a:pPr lvl="1"/>
            <a:r>
              <a:rPr lang="en-US" dirty="0" smtClean="0"/>
              <a:t>Unifies max- and sum- inference in one search framework</a:t>
            </a:r>
          </a:p>
          <a:p>
            <a:pPr lvl="2">
              <a:buFont typeface="Wingdings" panose="05000000000000000000" pitchFamily="2" charset="2"/>
              <a:buChar char="Ø"/>
            </a:pPr>
            <a:r>
              <a:rPr lang="en-US" dirty="0" smtClean="0">
                <a:solidFill>
                  <a:srgbClr val="C00000"/>
                </a:solidFill>
              </a:rPr>
              <a:t>avoids </a:t>
            </a:r>
            <a:r>
              <a:rPr lang="en-US" dirty="0">
                <a:solidFill>
                  <a:srgbClr val="C00000"/>
                </a:solidFill>
              </a:rPr>
              <a:t>some </a:t>
            </a:r>
            <a:r>
              <a:rPr lang="en-US" dirty="0" smtClean="0">
                <a:solidFill>
                  <a:srgbClr val="C00000"/>
                </a:solidFill>
              </a:rPr>
              <a:t>unnecessary exact </a:t>
            </a:r>
            <a:r>
              <a:rPr lang="en-US" dirty="0">
                <a:solidFill>
                  <a:srgbClr val="C00000"/>
                </a:solidFill>
              </a:rPr>
              <a:t>evaluation of conditional summation problems</a:t>
            </a:r>
          </a:p>
          <a:p>
            <a:pPr lvl="1"/>
            <a:r>
              <a:rPr lang="en-US" dirty="0" smtClean="0"/>
              <a:t>Operates </a:t>
            </a:r>
            <a:r>
              <a:rPr lang="en-US" dirty="0"/>
              <a:t>within limited memory </a:t>
            </a:r>
            <a:endParaRPr lang="en-US" dirty="0" smtClean="0"/>
          </a:p>
          <a:p>
            <a:pPr lvl="1"/>
            <a:r>
              <a:rPr lang="en-US" dirty="0"/>
              <a:t>Shows strong empirical </a:t>
            </a:r>
            <a:r>
              <a:rPr lang="en-US" dirty="0" smtClean="0"/>
              <a:t>performance</a:t>
            </a:r>
            <a:endParaRPr lang="en-US" dirty="0"/>
          </a:p>
        </p:txBody>
      </p:sp>
      <p:sp>
        <p:nvSpPr>
          <p:cNvPr id="4" name="Slide Number Placeholder 3"/>
          <p:cNvSpPr>
            <a:spLocks noGrp="1"/>
          </p:cNvSpPr>
          <p:nvPr>
            <p:ph type="sldNum" sz="quarter" idx="12"/>
          </p:nvPr>
        </p:nvSpPr>
        <p:spPr/>
        <p:txBody>
          <a:bodyPr/>
          <a:lstStyle/>
          <a:p>
            <a:fld id="{7C7EBC6B-15C4-40EC-9541-A04D2D5C7D2C}" type="slidenum">
              <a:rPr lang="en-US" smtClean="0"/>
              <a:t>5</a:t>
            </a:fld>
            <a:endParaRPr lang="en-US"/>
          </a:p>
        </p:txBody>
      </p:sp>
    </p:spTree>
    <p:extLst>
      <p:ext uri="{BB962C8B-B14F-4D97-AF65-F5344CB8AC3E}">
        <p14:creationId xmlns:p14="http://schemas.microsoft.com/office/powerpoint/2010/main" val="1861864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2" name="Group 491"/>
          <p:cNvGrpSpPr/>
          <p:nvPr/>
        </p:nvGrpSpPr>
        <p:grpSpPr>
          <a:xfrm>
            <a:off x="137351" y="2075473"/>
            <a:ext cx="622286" cy="4298901"/>
            <a:chOff x="438151" y="1999274"/>
            <a:chExt cx="622286" cy="2860583"/>
          </a:xfrm>
        </p:grpSpPr>
        <p:sp>
          <p:nvSpPr>
            <p:cNvPr id="37" name="Text Box 19"/>
            <p:cNvSpPr txBox="1">
              <a:spLocks noChangeArrowheads="1"/>
            </p:cNvSpPr>
            <p:nvPr/>
          </p:nvSpPr>
          <p:spPr bwMode="auto">
            <a:xfrm>
              <a:off x="449264" y="1999274"/>
              <a:ext cx="470000" cy="245762"/>
            </a:xfrm>
            <a:prstGeom prst="rect">
              <a:avLst/>
            </a:prstGeom>
            <a:noFill/>
            <a:ln w="9525">
              <a:noFill/>
              <a:miter lim="800000"/>
              <a:headEnd/>
              <a:tailEnd/>
            </a:ln>
          </p:spPr>
          <p:txBody>
            <a:bodyPr wrap="none" anchor="ctr" anchorCtr="1">
              <a:spAutoFit/>
            </a:bodyPr>
            <a:lstStyle/>
            <a:p>
              <a:pPr eaLnBrk="1" hangingPunct="1">
                <a:spcBef>
                  <a:spcPct val="50000"/>
                </a:spcBef>
              </a:pPr>
              <a:r>
                <a:rPr lang="en-US" b="1" dirty="0">
                  <a:solidFill>
                    <a:schemeClr val="tx2"/>
                  </a:solidFill>
                  <a:cs typeface="Arial" charset="0"/>
                </a:rPr>
                <a:t>OR</a:t>
              </a:r>
            </a:p>
          </p:txBody>
        </p:sp>
        <p:sp>
          <p:nvSpPr>
            <p:cNvPr id="38" name="Text Box 20"/>
            <p:cNvSpPr txBox="1">
              <a:spLocks noChangeArrowheads="1"/>
            </p:cNvSpPr>
            <p:nvPr/>
          </p:nvSpPr>
          <p:spPr bwMode="auto">
            <a:xfrm>
              <a:off x="438151" y="2298297"/>
              <a:ext cx="622286" cy="245762"/>
            </a:xfrm>
            <a:prstGeom prst="rect">
              <a:avLst/>
            </a:prstGeom>
            <a:noFill/>
            <a:ln w="9525">
              <a:noFill/>
              <a:miter lim="800000"/>
              <a:headEnd/>
              <a:tailEnd/>
            </a:ln>
          </p:spPr>
          <p:txBody>
            <a:bodyPr wrap="none" anchor="ctr" anchorCtr="1">
              <a:spAutoFit/>
            </a:bodyPr>
            <a:lstStyle/>
            <a:p>
              <a:pPr eaLnBrk="1" hangingPunct="1">
                <a:spcBef>
                  <a:spcPct val="50000"/>
                </a:spcBef>
              </a:pPr>
              <a:r>
                <a:rPr lang="en-US" b="1" dirty="0">
                  <a:solidFill>
                    <a:srgbClr val="FFC000"/>
                  </a:solidFill>
                  <a:cs typeface="Arial" charset="0"/>
                </a:rPr>
                <a:t>AND</a:t>
              </a:r>
            </a:p>
          </p:txBody>
        </p:sp>
        <p:sp>
          <p:nvSpPr>
            <p:cNvPr id="39" name="Text Box 21"/>
            <p:cNvSpPr txBox="1">
              <a:spLocks noChangeArrowheads="1"/>
            </p:cNvSpPr>
            <p:nvPr/>
          </p:nvSpPr>
          <p:spPr bwMode="auto">
            <a:xfrm>
              <a:off x="449264" y="2681213"/>
              <a:ext cx="470000" cy="245762"/>
            </a:xfrm>
            <a:prstGeom prst="rect">
              <a:avLst/>
            </a:prstGeom>
            <a:noFill/>
            <a:ln w="9525">
              <a:noFill/>
              <a:miter lim="800000"/>
              <a:headEnd/>
              <a:tailEnd/>
            </a:ln>
          </p:spPr>
          <p:txBody>
            <a:bodyPr wrap="none" anchor="ctr" anchorCtr="1">
              <a:spAutoFit/>
            </a:bodyPr>
            <a:lstStyle/>
            <a:p>
              <a:pPr eaLnBrk="1" hangingPunct="1">
                <a:spcBef>
                  <a:spcPct val="50000"/>
                </a:spcBef>
              </a:pPr>
              <a:r>
                <a:rPr lang="en-US" b="1" dirty="0">
                  <a:solidFill>
                    <a:schemeClr val="tx2"/>
                  </a:solidFill>
                  <a:cs typeface="Arial" charset="0"/>
                </a:rPr>
                <a:t>OR</a:t>
              </a:r>
            </a:p>
          </p:txBody>
        </p:sp>
        <p:sp>
          <p:nvSpPr>
            <p:cNvPr id="40" name="Text Box 22"/>
            <p:cNvSpPr txBox="1">
              <a:spLocks noChangeArrowheads="1"/>
            </p:cNvSpPr>
            <p:nvPr/>
          </p:nvSpPr>
          <p:spPr bwMode="auto">
            <a:xfrm>
              <a:off x="438151" y="2990157"/>
              <a:ext cx="622286" cy="245762"/>
            </a:xfrm>
            <a:prstGeom prst="rect">
              <a:avLst/>
            </a:prstGeom>
            <a:noFill/>
            <a:ln w="9525">
              <a:noFill/>
              <a:miter lim="800000"/>
              <a:headEnd/>
              <a:tailEnd/>
            </a:ln>
          </p:spPr>
          <p:txBody>
            <a:bodyPr wrap="none" anchor="ctr" anchorCtr="1">
              <a:spAutoFit/>
            </a:bodyPr>
            <a:lstStyle/>
            <a:p>
              <a:pPr eaLnBrk="1" hangingPunct="1">
                <a:spcBef>
                  <a:spcPct val="50000"/>
                </a:spcBef>
              </a:pPr>
              <a:r>
                <a:rPr lang="en-US" b="1" dirty="0">
                  <a:solidFill>
                    <a:srgbClr val="FFC000"/>
                  </a:solidFill>
                  <a:cs typeface="Arial" charset="0"/>
                </a:rPr>
                <a:t>AND</a:t>
              </a:r>
            </a:p>
          </p:txBody>
        </p:sp>
        <p:sp>
          <p:nvSpPr>
            <p:cNvPr id="41" name="Text Box 23"/>
            <p:cNvSpPr txBox="1">
              <a:spLocks noChangeArrowheads="1"/>
            </p:cNvSpPr>
            <p:nvPr/>
          </p:nvSpPr>
          <p:spPr bwMode="auto">
            <a:xfrm>
              <a:off x="449264" y="3499257"/>
              <a:ext cx="470000" cy="245762"/>
            </a:xfrm>
            <a:prstGeom prst="rect">
              <a:avLst/>
            </a:prstGeom>
            <a:noFill/>
            <a:ln w="9525">
              <a:noFill/>
              <a:miter lim="800000"/>
              <a:headEnd/>
              <a:tailEnd/>
            </a:ln>
          </p:spPr>
          <p:txBody>
            <a:bodyPr wrap="none" anchor="ctr" anchorCtr="1">
              <a:spAutoFit/>
            </a:bodyPr>
            <a:lstStyle/>
            <a:p>
              <a:pPr eaLnBrk="1" hangingPunct="1">
                <a:spcBef>
                  <a:spcPct val="50000"/>
                </a:spcBef>
              </a:pPr>
              <a:r>
                <a:rPr lang="en-US" b="1" dirty="0">
                  <a:solidFill>
                    <a:schemeClr val="tx2"/>
                  </a:solidFill>
                  <a:cs typeface="Arial" charset="0"/>
                </a:rPr>
                <a:t>OR</a:t>
              </a:r>
            </a:p>
          </p:txBody>
        </p:sp>
        <p:sp>
          <p:nvSpPr>
            <p:cNvPr id="42" name="Text Box 24"/>
            <p:cNvSpPr txBox="1">
              <a:spLocks noChangeArrowheads="1"/>
            </p:cNvSpPr>
            <p:nvPr/>
          </p:nvSpPr>
          <p:spPr bwMode="auto">
            <a:xfrm>
              <a:off x="449264" y="4282102"/>
              <a:ext cx="470000" cy="245762"/>
            </a:xfrm>
            <a:prstGeom prst="rect">
              <a:avLst/>
            </a:prstGeom>
            <a:noFill/>
            <a:ln w="9525">
              <a:noFill/>
              <a:miter lim="800000"/>
              <a:headEnd/>
              <a:tailEnd/>
            </a:ln>
          </p:spPr>
          <p:txBody>
            <a:bodyPr wrap="none" anchor="ctr" anchorCtr="1">
              <a:spAutoFit/>
            </a:bodyPr>
            <a:lstStyle/>
            <a:p>
              <a:pPr eaLnBrk="1" hangingPunct="1">
                <a:spcBef>
                  <a:spcPct val="50000"/>
                </a:spcBef>
              </a:pPr>
              <a:r>
                <a:rPr lang="en-US" b="1">
                  <a:solidFill>
                    <a:schemeClr val="tx2"/>
                  </a:solidFill>
                  <a:cs typeface="Arial" charset="0"/>
                </a:rPr>
                <a:t>OR</a:t>
              </a:r>
            </a:p>
          </p:txBody>
        </p:sp>
        <p:sp>
          <p:nvSpPr>
            <p:cNvPr id="43" name="Text Box 25"/>
            <p:cNvSpPr txBox="1">
              <a:spLocks noChangeArrowheads="1"/>
            </p:cNvSpPr>
            <p:nvPr/>
          </p:nvSpPr>
          <p:spPr bwMode="auto">
            <a:xfrm>
              <a:off x="438151" y="4614095"/>
              <a:ext cx="622286" cy="245762"/>
            </a:xfrm>
            <a:prstGeom prst="rect">
              <a:avLst/>
            </a:prstGeom>
            <a:noFill/>
            <a:ln w="9525">
              <a:noFill/>
              <a:miter lim="800000"/>
              <a:headEnd/>
              <a:tailEnd/>
            </a:ln>
          </p:spPr>
          <p:txBody>
            <a:bodyPr wrap="none" anchor="ctr" anchorCtr="1">
              <a:spAutoFit/>
            </a:bodyPr>
            <a:lstStyle/>
            <a:p>
              <a:pPr eaLnBrk="1" hangingPunct="1">
                <a:spcBef>
                  <a:spcPct val="50000"/>
                </a:spcBef>
              </a:pPr>
              <a:r>
                <a:rPr lang="en-US" b="1" dirty="0">
                  <a:solidFill>
                    <a:srgbClr val="FFC000"/>
                  </a:solidFill>
                  <a:cs typeface="Arial" charset="0"/>
                </a:rPr>
                <a:t>AND</a:t>
              </a:r>
            </a:p>
          </p:txBody>
        </p:sp>
        <p:sp>
          <p:nvSpPr>
            <p:cNvPr id="44" name="Text Box 26"/>
            <p:cNvSpPr txBox="1">
              <a:spLocks noChangeArrowheads="1"/>
            </p:cNvSpPr>
            <p:nvPr/>
          </p:nvSpPr>
          <p:spPr bwMode="auto">
            <a:xfrm>
              <a:off x="438151" y="3888265"/>
              <a:ext cx="622286" cy="245762"/>
            </a:xfrm>
            <a:prstGeom prst="rect">
              <a:avLst/>
            </a:prstGeom>
            <a:noFill/>
            <a:ln w="9525">
              <a:noFill/>
              <a:miter lim="800000"/>
              <a:headEnd/>
              <a:tailEnd/>
            </a:ln>
          </p:spPr>
          <p:txBody>
            <a:bodyPr wrap="none" anchor="ctr" anchorCtr="1">
              <a:spAutoFit/>
            </a:bodyPr>
            <a:lstStyle/>
            <a:p>
              <a:pPr eaLnBrk="1" hangingPunct="1">
                <a:spcBef>
                  <a:spcPct val="50000"/>
                </a:spcBef>
              </a:pPr>
              <a:r>
                <a:rPr lang="en-US" b="1" dirty="0">
                  <a:solidFill>
                    <a:srgbClr val="FFC000"/>
                  </a:solidFill>
                  <a:cs typeface="Arial" charset="0"/>
                </a:rPr>
                <a:t>AND</a:t>
              </a:r>
            </a:p>
          </p:txBody>
        </p:sp>
      </p:grpSp>
      <p:sp>
        <p:nvSpPr>
          <p:cNvPr id="210" name="Slide Number Placeholder 209"/>
          <p:cNvSpPr>
            <a:spLocks noGrp="1"/>
          </p:cNvSpPr>
          <p:nvPr>
            <p:ph type="sldNum" idx="11"/>
          </p:nvPr>
        </p:nvSpPr>
        <p:spPr/>
        <p:txBody>
          <a:bodyPr/>
          <a:lstStyle/>
          <a:p>
            <a:fld id="{7C7EBC6B-15C4-40EC-9541-A04D2D5C7D2C}" type="slidenum">
              <a:rPr lang="en-US" smtClean="0"/>
              <a:t>6</a:t>
            </a:fld>
            <a:endParaRPr lang="en-US"/>
          </a:p>
        </p:txBody>
      </p:sp>
      <p:grpSp>
        <p:nvGrpSpPr>
          <p:cNvPr id="3" name="Group 2"/>
          <p:cNvGrpSpPr/>
          <p:nvPr/>
        </p:nvGrpSpPr>
        <p:grpSpPr>
          <a:xfrm>
            <a:off x="861659" y="2136932"/>
            <a:ext cx="8265629" cy="4224820"/>
            <a:chOff x="861659" y="2136932"/>
            <a:chExt cx="8265629" cy="4224820"/>
          </a:xfrm>
        </p:grpSpPr>
        <p:grpSp>
          <p:nvGrpSpPr>
            <p:cNvPr id="478" name="Group 477"/>
            <p:cNvGrpSpPr/>
            <p:nvPr/>
          </p:nvGrpSpPr>
          <p:grpSpPr>
            <a:xfrm>
              <a:off x="2118336" y="2418559"/>
              <a:ext cx="4629344" cy="3717940"/>
              <a:chOff x="2122352" y="2422575"/>
              <a:chExt cx="4629344" cy="3717940"/>
            </a:xfrm>
          </p:grpSpPr>
          <p:cxnSp>
            <p:nvCxnSpPr>
              <p:cNvPr id="479" name="Straight Connector 478"/>
              <p:cNvCxnSpPr/>
              <p:nvPr/>
            </p:nvCxnSpPr>
            <p:spPr>
              <a:xfrm flipH="1">
                <a:off x="4382536" y="2422575"/>
                <a:ext cx="531187" cy="276848"/>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0" name="Straight Connector 479"/>
              <p:cNvCxnSpPr/>
              <p:nvPr/>
            </p:nvCxnSpPr>
            <p:spPr>
              <a:xfrm>
                <a:off x="4382536" y="2914867"/>
                <a:ext cx="3105" cy="28594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1" name="Straight Connector 480"/>
              <p:cNvCxnSpPr/>
              <p:nvPr/>
            </p:nvCxnSpPr>
            <p:spPr>
              <a:xfrm>
                <a:off x="4385641" y="3486455"/>
                <a:ext cx="381166" cy="148007"/>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2" name="Straight Connector 481"/>
              <p:cNvCxnSpPr/>
              <p:nvPr/>
            </p:nvCxnSpPr>
            <p:spPr>
              <a:xfrm flipH="1">
                <a:off x="2544447" y="3849906"/>
                <a:ext cx="2222360" cy="55485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3" name="Straight Connector 482"/>
              <p:cNvCxnSpPr/>
              <p:nvPr/>
            </p:nvCxnSpPr>
            <p:spPr>
              <a:xfrm>
                <a:off x="4766807" y="3849906"/>
                <a:ext cx="1984889" cy="544478"/>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4" name="Straight Connector 483"/>
              <p:cNvCxnSpPr/>
              <p:nvPr/>
            </p:nvCxnSpPr>
            <p:spPr>
              <a:xfrm flipH="1">
                <a:off x="2262382" y="4690402"/>
                <a:ext cx="282065" cy="30859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5" name="Straight Connector 484"/>
              <p:cNvCxnSpPr/>
              <p:nvPr/>
            </p:nvCxnSpPr>
            <p:spPr>
              <a:xfrm flipH="1">
                <a:off x="2122352" y="5212613"/>
                <a:ext cx="151037" cy="36584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6" name="Straight Connector 485"/>
              <p:cNvCxnSpPr/>
              <p:nvPr/>
            </p:nvCxnSpPr>
            <p:spPr>
              <a:xfrm>
                <a:off x="2122352" y="5864100"/>
                <a:ext cx="79357" cy="2357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7" name="Straight Connector 486"/>
              <p:cNvCxnSpPr/>
              <p:nvPr/>
            </p:nvCxnSpPr>
            <p:spPr>
              <a:xfrm>
                <a:off x="2262382" y="5214439"/>
                <a:ext cx="137298" cy="364018"/>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8" name="Straight Connector 487"/>
              <p:cNvCxnSpPr/>
              <p:nvPr/>
            </p:nvCxnSpPr>
            <p:spPr>
              <a:xfrm flipH="1">
                <a:off x="2342946" y="5873279"/>
                <a:ext cx="75027" cy="23380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9" name="Straight Connector 488"/>
              <p:cNvCxnSpPr/>
              <p:nvPr/>
            </p:nvCxnSpPr>
            <p:spPr>
              <a:xfrm flipH="1">
                <a:off x="6548478" y="4680027"/>
                <a:ext cx="203218" cy="29773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0" name="Straight Connector 489"/>
              <p:cNvCxnSpPr/>
              <p:nvPr/>
            </p:nvCxnSpPr>
            <p:spPr>
              <a:xfrm>
                <a:off x="6549332" y="5853725"/>
                <a:ext cx="155830" cy="286790"/>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1" name="Straight Connector 490"/>
              <p:cNvCxnSpPr/>
              <p:nvPr/>
            </p:nvCxnSpPr>
            <p:spPr>
              <a:xfrm>
                <a:off x="6548478" y="5193206"/>
                <a:ext cx="11917" cy="37487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0" name="Oval 249"/>
            <p:cNvSpPr/>
            <p:nvPr/>
          </p:nvSpPr>
          <p:spPr>
            <a:xfrm>
              <a:off x="4779716" y="2136932"/>
              <a:ext cx="268014" cy="285643"/>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A</a:t>
              </a:r>
            </a:p>
          </p:txBody>
        </p:sp>
        <p:sp>
          <p:nvSpPr>
            <p:cNvPr id="251" name="Oval 250"/>
            <p:cNvSpPr/>
            <p:nvPr/>
          </p:nvSpPr>
          <p:spPr>
            <a:xfrm>
              <a:off x="4251634" y="3200812"/>
              <a:ext cx="268014" cy="285643"/>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B</a:t>
              </a:r>
            </a:p>
          </p:txBody>
        </p:sp>
        <p:sp>
          <p:nvSpPr>
            <p:cNvPr id="252" name="Oval 251"/>
            <p:cNvSpPr/>
            <p:nvPr/>
          </p:nvSpPr>
          <p:spPr>
            <a:xfrm>
              <a:off x="5320371" y="3191234"/>
              <a:ext cx="268014" cy="285643"/>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B</a:t>
              </a:r>
            </a:p>
          </p:txBody>
        </p:sp>
        <p:cxnSp>
          <p:nvCxnSpPr>
            <p:cNvPr id="253" name="Straight Connector 252"/>
            <p:cNvCxnSpPr>
              <a:stCxn id="250" idx="4"/>
              <a:endCxn id="260" idx="0"/>
            </p:cNvCxnSpPr>
            <p:nvPr/>
          </p:nvCxnSpPr>
          <p:spPr>
            <a:xfrm>
              <a:off x="4913723" y="2422575"/>
              <a:ext cx="540655" cy="26766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a:stCxn id="260" idx="2"/>
              <a:endCxn id="252" idx="0"/>
            </p:cNvCxnSpPr>
            <p:nvPr/>
          </p:nvCxnSpPr>
          <p:spPr>
            <a:xfrm>
              <a:off x="5454378" y="2905683"/>
              <a:ext cx="0" cy="285551"/>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a:stCxn id="263" idx="2"/>
              <a:endCxn id="311" idx="0"/>
            </p:cNvCxnSpPr>
            <p:nvPr/>
          </p:nvCxnSpPr>
          <p:spPr>
            <a:xfrm flipH="1">
              <a:off x="1422746" y="3859090"/>
              <a:ext cx="2579383" cy="537132"/>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8" name="Straight Connector 257"/>
            <p:cNvCxnSpPr>
              <a:stCxn id="263" idx="2"/>
              <a:endCxn id="446" idx="0"/>
            </p:cNvCxnSpPr>
            <p:nvPr/>
          </p:nvCxnSpPr>
          <p:spPr>
            <a:xfrm>
              <a:off x="4002129" y="3859090"/>
              <a:ext cx="1800284" cy="5334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59" name="Rectangle 28"/>
            <p:cNvSpPr>
              <a:spLocks noChangeAspect="1" noChangeArrowheads="1"/>
            </p:cNvSpPr>
            <p:nvPr/>
          </p:nvSpPr>
          <p:spPr bwMode="auto">
            <a:xfrm>
              <a:off x="4318571" y="2699423"/>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260" name="Rectangle 28"/>
            <p:cNvSpPr>
              <a:spLocks noChangeAspect="1" noChangeArrowheads="1"/>
            </p:cNvSpPr>
            <p:nvPr/>
          </p:nvSpPr>
          <p:spPr bwMode="auto">
            <a:xfrm>
              <a:off x="5390413" y="2690239"/>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cxnSp>
          <p:nvCxnSpPr>
            <p:cNvPr id="262" name="Straight Connector 261"/>
            <p:cNvCxnSpPr>
              <a:stCxn id="251" idx="4"/>
              <a:endCxn id="263" idx="0"/>
            </p:cNvCxnSpPr>
            <p:nvPr/>
          </p:nvCxnSpPr>
          <p:spPr>
            <a:xfrm flipH="1">
              <a:off x="4002129" y="3486455"/>
              <a:ext cx="383512" cy="157191"/>
            </a:xfrm>
            <a:prstGeom prst="line">
              <a:avLst/>
            </a:prstGeom>
            <a:solidFill>
              <a:srgbClr val="99CCFF"/>
            </a:solidFill>
            <a:ln w="317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263" name="Rectangle 28"/>
            <p:cNvSpPr>
              <a:spLocks noChangeAspect="1" noChangeArrowheads="1"/>
            </p:cNvSpPr>
            <p:nvPr/>
          </p:nvSpPr>
          <p:spPr bwMode="auto">
            <a:xfrm>
              <a:off x="3938164" y="3643646"/>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264" name="Rectangle 28"/>
            <p:cNvSpPr>
              <a:spLocks noChangeAspect="1" noChangeArrowheads="1"/>
            </p:cNvSpPr>
            <p:nvPr/>
          </p:nvSpPr>
          <p:spPr bwMode="auto">
            <a:xfrm>
              <a:off x="4702842" y="3634462"/>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cxnSp>
          <p:nvCxnSpPr>
            <p:cNvPr id="265" name="Straight Connector 264"/>
            <p:cNvCxnSpPr>
              <a:stCxn id="252" idx="4"/>
              <a:endCxn id="268" idx="0"/>
            </p:cNvCxnSpPr>
            <p:nvPr/>
          </p:nvCxnSpPr>
          <p:spPr>
            <a:xfrm>
              <a:off x="5454378" y="3476877"/>
              <a:ext cx="381166" cy="149048"/>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6" name="Straight Connector 265"/>
            <p:cNvCxnSpPr>
              <a:stCxn id="252" idx="4"/>
              <a:endCxn id="267" idx="0"/>
            </p:cNvCxnSpPr>
            <p:nvPr/>
          </p:nvCxnSpPr>
          <p:spPr>
            <a:xfrm flipH="1">
              <a:off x="5070866" y="3476877"/>
              <a:ext cx="383512" cy="158232"/>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67" name="Rectangle 28"/>
            <p:cNvSpPr>
              <a:spLocks noChangeAspect="1" noChangeArrowheads="1"/>
            </p:cNvSpPr>
            <p:nvPr/>
          </p:nvSpPr>
          <p:spPr bwMode="auto">
            <a:xfrm>
              <a:off x="5006901" y="3635109"/>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268" name="Rectangle 28"/>
            <p:cNvSpPr>
              <a:spLocks noChangeAspect="1" noChangeArrowheads="1"/>
            </p:cNvSpPr>
            <p:nvPr/>
          </p:nvSpPr>
          <p:spPr bwMode="auto">
            <a:xfrm>
              <a:off x="5771579" y="3625925"/>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cxnSp>
          <p:nvCxnSpPr>
            <p:cNvPr id="269" name="Straight Connector 268"/>
            <p:cNvCxnSpPr>
              <a:stCxn id="268" idx="2"/>
              <a:endCxn id="400" idx="0"/>
            </p:cNvCxnSpPr>
            <p:nvPr/>
          </p:nvCxnSpPr>
          <p:spPr>
            <a:xfrm flipH="1">
              <a:off x="4812092" y="3841369"/>
              <a:ext cx="1023452" cy="58358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a:stCxn id="267" idx="2"/>
              <a:endCxn id="370" idx="0"/>
            </p:cNvCxnSpPr>
            <p:nvPr/>
          </p:nvCxnSpPr>
          <p:spPr>
            <a:xfrm flipH="1">
              <a:off x="3690391" y="3850553"/>
              <a:ext cx="1380475" cy="56586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3" name="Straight Connector 272"/>
            <p:cNvCxnSpPr>
              <a:stCxn id="268" idx="2"/>
              <a:endCxn id="276" idx="0"/>
            </p:cNvCxnSpPr>
            <p:nvPr/>
          </p:nvCxnSpPr>
          <p:spPr>
            <a:xfrm>
              <a:off x="5835544" y="3841369"/>
              <a:ext cx="2780392" cy="55485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4" name="Straight Connector 273"/>
            <p:cNvCxnSpPr>
              <a:stCxn id="267" idx="2"/>
              <a:endCxn id="293" idx="0"/>
            </p:cNvCxnSpPr>
            <p:nvPr/>
          </p:nvCxnSpPr>
          <p:spPr>
            <a:xfrm>
              <a:off x="5070866" y="3850553"/>
              <a:ext cx="2595787" cy="543831"/>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75" name="Group 274"/>
            <p:cNvGrpSpPr/>
            <p:nvPr/>
          </p:nvGrpSpPr>
          <p:grpSpPr>
            <a:xfrm>
              <a:off x="7318100" y="4394384"/>
              <a:ext cx="1809188" cy="1967368"/>
              <a:chOff x="6180884" y="2566452"/>
              <a:chExt cx="1809188" cy="1967368"/>
            </a:xfrm>
          </p:grpSpPr>
          <p:sp>
            <p:nvSpPr>
              <p:cNvPr id="276" name="Oval 275"/>
              <p:cNvSpPr/>
              <p:nvPr/>
            </p:nvSpPr>
            <p:spPr>
              <a:xfrm>
                <a:off x="7344713" y="2568290"/>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F</a:t>
                </a:r>
              </a:p>
            </p:txBody>
          </p:sp>
          <p:cxnSp>
            <p:nvCxnSpPr>
              <p:cNvPr id="277" name="Straight Connector 276"/>
              <p:cNvCxnSpPr>
                <a:stCxn id="276" idx="4"/>
                <a:endCxn id="280" idx="0"/>
              </p:cNvCxnSpPr>
              <p:nvPr/>
            </p:nvCxnSpPr>
            <p:spPr>
              <a:xfrm>
                <a:off x="7478720" y="2853933"/>
                <a:ext cx="281805" cy="306767"/>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8" name="Straight Connector 277"/>
              <p:cNvCxnSpPr>
                <a:stCxn id="276" idx="4"/>
                <a:endCxn id="279" idx="0"/>
              </p:cNvCxnSpPr>
              <p:nvPr/>
            </p:nvCxnSpPr>
            <p:spPr>
              <a:xfrm flipH="1">
                <a:off x="7275502" y="2853933"/>
                <a:ext cx="203218" cy="29773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79" name="Rectangle 28"/>
              <p:cNvSpPr>
                <a:spLocks noChangeAspect="1" noChangeArrowheads="1"/>
              </p:cNvSpPr>
              <p:nvPr/>
            </p:nvSpPr>
            <p:spPr bwMode="auto">
              <a:xfrm>
                <a:off x="7211537" y="3151668"/>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280" name="Rectangle 28"/>
              <p:cNvSpPr>
                <a:spLocks noChangeAspect="1" noChangeArrowheads="1"/>
              </p:cNvSpPr>
              <p:nvPr/>
            </p:nvSpPr>
            <p:spPr bwMode="auto">
              <a:xfrm>
                <a:off x="7696560" y="3160700"/>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281" name="Oval 280"/>
              <p:cNvSpPr/>
              <p:nvPr/>
            </p:nvSpPr>
            <p:spPr>
              <a:xfrm>
                <a:off x="7153412" y="3741988"/>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144" tIns="9144" rIns="9144" bIns="9144" anchor="ctr">
                <a:spAutoFit/>
              </a:bodyPr>
              <a:lstStyle/>
              <a:p>
                <a:pPr algn="ctr">
                  <a:defRPr/>
                </a:pPr>
                <a:r>
                  <a:rPr lang="en-US" sz="1200" dirty="0">
                    <a:solidFill>
                      <a:schemeClr val="tx1"/>
                    </a:solidFill>
                  </a:rPr>
                  <a:t>G</a:t>
                </a:r>
              </a:p>
            </p:txBody>
          </p:sp>
          <p:cxnSp>
            <p:nvCxnSpPr>
              <p:cNvPr id="282" name="Straight Connector 281"/>
              <p:cNvCxnSpPr/>
              <p:nvPr/>
            </p:nvCxnSpPr>
            <p:spPr>
              <a:xfrm>
                <a:off x="7276356" y="4027631"/>
                <a:ext cx="155830" cy="286790"/>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a:stCxn id="281" idx="4"/>
                <a:endCxn id="285" idx="0"/>
              </p:cNvCxnSpPr>
              <p:nvPr/>
            </p:nvCxnSpPr>
            <p:spPr>
              <a:xfrm flipH="1">
                <a:off x="7194132" y="4027631"/>
                <a:ext cx="93287" cy="29074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4" name="Straight Connector 283"/>
              <p:cNvCxnSpPr>
                <a:stCxn id="279" idx="2"/>
                <a:endCxn id="281" idx="0"/>
              </p:cNvCxnSpPr>
              <p:nvPr/>
            </p:nvCxnSpPr>
            <p:spPr>
              <a:xfrm>
                <a:off x="7275502" y="3367112"/>
                <a:ext cx="11917" cy="37487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85" name="Rectangle 28"/>
              <p:cNvSpPr>
                <a:spLocks noChangeAspect="1" noChangeArrowheads="1"/>
              </p:cNvSpPr>
              <p:nvPr/>
            </p:nvSpPr>
            <p:spPr bwMode="auto">
              <a:xfrm>
                <a:off x="7130167" y="4318376"/>
                <a:ext cx="127929" cy="215444"/>
              </a:xfrm>
              <a:prstGeom prst="rect">
                <a:avLst/>
              </a:prstGeom>
              <a:solidFill>
                <a:srgbClr val="FFCC00"/>
              </a:solidFill>
              <a:ln w="9525">
                <a:solidFill>
                  <a:schemeClr val="tx1"/>
                </a:solidFill>
                <a:miter lim="800000"/>
                <a:headEnd/>
                <a:tailEnd/>
              </a:ln>
            </p:spPr>
            <p:txBody>
              <a:bodyPr wrap="square" lIns="18288" tIns="0" rIns="18288" bIns="0" anchor="ctr">
                <a:spAutoFit/>
              </a:bodyPr>
              <a:lstStyle/>
              <a:p>
                <a:pPr algn="ctr" eaLnBrk="1" hangingPunct="1"/>
                <a:r>
                  <a:rPr lang="en-US" sz="1400" b="1" dirty="0">
                    <a:cs typeface="Arial" charset="0"/>
                  </a:rPr>
                  <a:t>0</a:t>
                </a:r>
              </a:p>
            </p:txBody>
          </p:sp>
          <p:sp>
            <p:nvSpPr>
              <p:cNvPr id="286" name="Rectangle 28"/>
              <p:cNvSpPr>
                <a:spLocks noChangeAspect="1" noChangeArrowheads="1"/>
              </p:cNvSpPr>
              <p:nvPr/>
            </p:nvSpPr>
            <p:spPr bwMode="auto">
              <a:xfrm>
                <a:off x="7379284" y="4314421"/>
                <a:ext cx="127929" cy="215444"/>
              </a:xfrm>
              <a:prstGeom prst="rect">
                <a:avLst/>
              </a:prstGeom>
              <a:solidFill>
                <a:srgbClr val="FFCC00"/>
              </a:solidFill>
              <a:ln w="9525">
                <a:solidFill>
                  <a:schemeClr val="tx1"/>
                </a:solidFill>
                <a:miter lim="800000"/>
                <a:headEnd/>
                <a:tailEnd/>
              </a:ln>
            </p:spPr>
            <p:txBody>
              <a:bodyPr wrap="square" lIns="18288" tIns="0" rIns="18288" bIns="0" anchor="ctr">
                <a:spAutoFit/>
              </a:bodyPr>
              <a:lstStyle/>
              <a:p>
                <a:pPr algn="ctr" eaLnBrk="1" hangingPunct="1"/>
                <a:r>
                  <a:rPr lang="en-US" sz="1400" b="1" dirty="0">
                    <a:cs typeface="Arial" charset="0"/>
                  </a:rPr>
                  <a:t>1</a:t>
                </a:r>
              </a:p>
            </p:txBody>
          </p:sp>
          <p:sp>
            <p:nvSpPr>
              <p:cNvPr id="287" name="Oval 286"/>
              <p:cNvSpPr/>
              <p:nvPr/>
            </p:nvSpPr>
            <p:spPr>
              <a:xfrm>
                <a:off x="7636271" y="3740500"/>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144" tIns="9144" rIns="9144" bIns="9144" anchor="ctr">
                <a:spAutoFit/>
              </a:bodyPr>
              <a:lstStyle/>
              <a:p>
                <a:pPr algn="ctr">
                  <a:defRPr/>
                </a:pPr>
                <a:r>
                  <a:rPr lang="en-US" sz="1200" dirty="0">
                    <a:solidFill>
                      <a:schemeClr val="tx1"/>
                    </a:solidFill>
                  </a:rPr>
                  <a:t>G</a:t>
                </a:r>
              </a:p>
            </p:txBody>
          </p:sp>
          <p:cxnSp>
            <p:nvCxnSpPr>
              <p:cNvPr id="288" name="Straight Connector 287"/>
              <p:cNvCxnSpPr/>
              <p:nvPr/>
            </p:nvCxnSpPr>
            <p:spPr>
              <a:xfrm>
                <a:off x="7759215" y="4026143"/>
                <a:ext cx="155830" cy="286790"/>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a:stCxn id="287" idx="4"/>
                <a:endCxn id="291" idx="0"/>
              </p:cNvCxnSpPr>
              <p:nvPr/>
            </p:nvCxnSpPr>
            <p:spPr>
              <a:xfrm flipH="1">
                <a:off x="7676991" y="4026143"/>
                <a:ext cx="93287" cy="29074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0" name="Straight Connector 289"/>
              <p:cNvCxnSpPr>
                <a:endCxn id="287" idx="0"/>
              </p:cNvCxnSpPr>
              <p:nvPr/>
            </p:nvCxnSpPr>
            <p:spPr>
              <a:xfrm>
                <a:off x="7758361" y="3365624"/>
                <a:ext cx="11917" cy="37487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91" name="Rectangle 28"/>
              <p:cNvSpPr>
                <a:spLocks noChangeAspect="1" noChangeArrowheads="1"/>
              </p:cNvSpPr>
              <p:nvPr/>
            </p:nvSpPr>
            <p:spPr bwMode="auto">
              <a:xfrm>
                <a:off x="7613026" y="4316888"/>
                <a:ext cx="127929" cy="215444"/>
              </a:xfrm>
              <a:prstGeom prst="rect">
                <a:avLst/>
              </a:prstGeom>
              <a:solidFill>
                <a:srgbClr val="FFCC00"/>
              </a:solidFill>
              <a:ln w="9525">
                <a:solidFill>
                  <a:schemeClr val="tx1"/>
                </a:solidFill>
                <a:miter lim="800000"/>
                <a:headEnd/>
                <a:tailEnd/>
              </a:ln>
            </p:spPr>
            <p:txBody>
              <a:bodyPr wrap="square" lIns="18288" tIns="0" rIns="18288" bIns="0" anchor="ctr">
                <a:spAutoFit/>
              </a:bodyPr>
              <a:lstStyle/>
              <a:p>
                <a:pPr algn="ctr" eaLnBrk="1" hangingPunct="1"/>
                <a:r>
                  <a:rPr lang="en-US" sz="1400" b="1" dirty="0">
                    <a:cs typeface="Arial" charset="0"/>
                  </a:rPr>
                  <a:t>0</a:t>
                </a:r>
              </a:p>
            </p:txBody>
          </p:sp>
          <p:sp>
            <p:nvSpPr>
              <p:cNvPr id="292" name="Rectangle 28"/>
              <p:cNvSpPr>
                <a:spLocks noChangeAspect="1" noChangeArrowheads="1"/>
              </p:cNvSpPr>
              <p:nvPr/>
            </p:nvSpPr>
            <p:spPr bwMode="auto">
              <a:xfrm>
                <a:off x="7862143" y="4312933"/>
                <a:ext cx="127929" cy="215444"/>
              </a:xfrm>
              <a:prstGeom prst="rect">
                <a:avLst/>
              </a:prstGeom>
              <a:solidFill>
                <a:srgbClr val="FFCC00"/>
              </a:solidFill>
              <a:ln w="9525">
                <a:solidFill>
                  <a:schemeClr val="tx1"/>
                </a:solidFill>
                <a:miter lim="800000"/>
                <a:headEnd/>
                <a:tailEnd/>
              </a:ln>
            </p:spPr>
            <p:txBody>
              <a:bodyPr wrap="square" lIns="18288" tIns="0" rIns="18288" bIns="0" anchor="ctr">
                <a:spAutoFit/>
              </a:bodyPr>
              <a:lstStyle/>
              <a:p>
                <a:pPr algn="ctr" eaLnBrk="1" hangingPunct="1"/>
                <a:r>
                  <a:rPr lang="en-US" sz="1400" b="1" dirty="0">
                    <a:cs typeface="Arial" charset="0"/>
                  </a:rPr>
                  <a:t>1</a:t>
                </a:r>
              </a:p>
            </p:txBody>
          </p:sp>
          <p:sp>
            <p:nvSpPr>
              <p:cNvPr id="293" name="Oval 292"/>
              <p:cNvSpPr/>
              <p:nvPr/>
            </p:nvSpPr>
            <p:spPr>
              <a:xfrm>
                <a:off x="6395430" y="2566452"/>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F</a:t>
                </a:r>
              </a:p>
            </p:txBody>
          </p:sp>
          <p:cxnSp>
            <p:nvCxnSpPr>
              <p:cNvPr id="294" name="Straight Connector 293"/>
              <p:cNvCxnSpPr>
                <a:stCxn id="293" idx="4"/>
                <a:endCxn id="297" idx="0"/>
              </p:cNvCxnSpPr>
              <p:nvPr/>
            </p:nvCxnSpPr>
            <p:spPr>
              <a:xfrm>
                <a:off x="6529437" y="2852095"/>
                <a:ext cx="281805" cy="306767"/>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5" name="Straight Connector 294"/>
              <p:cNvCxnSpPr>
                <a:stCxn id="293" idx="4"/>
                <a:endCxn id="296" idx="0"/>
              </p:cNvCxnSpPr>
              <p:nvPr/>
            </p:nvCxnSpPr>
            <p:spPr>
              <a:xfrm flipH="1">
                <a:off x="6326219" y="2852095"/>
                <a:ext cx="203218" cy="29773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96" name="Rectangle 28"/>
              <p:cNvSpPr>
                <a:spLocks noChangeAspect="1" noChangeArrowheads="1"/>
              </p:cNvSpPr>
              <p:nvPr/>
            </p:nvSpPr>
            <p:spPr bwMode="auto">
              <a:xfrm>
                <a:off x="6262254" y="3149830"/>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297" name="Rectangle 28"/>
              <p:cNvSpPr>
                <a:spLocks noChangeAspect="1" noChangeArrowheads="1"/>
              </p:cNvSpPr>
              <p:nvPr/>
            </p:nvSpPr>
            <p:spPr bwMode="auto">
              <a:xfrm>
                <a:off x="6747277" y="3158862"/>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298" name="Oval 297"/>
              <p:cNvSpPr/>
              <p:nvPr/>
            </p:nvSpPr>
            <p:spPr>
              <a:xfrm>
                <a:off x="6204129" y="3740150"/>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144" tIns="9144" rIns="9144" bIns="9144" anchor="ctr">
                <a:spAutoFit/>
              </a:bodyPr>
              <a:lstStyle/>
              <a:p>
                <a:pPr algn="ctr">
                  <a:defRPr/>
                </a:pPr>
                <a:r>
                  <a:rPr lang="en-US" sz="1200" dirty="0">
                    <a:solidFill>
                      <a:schemeClr val="tx1"/>
                    </a:solidFill>
                  </a:rPr>
                  <a:t>G</a:t>
                </a:r>
              </a:p>
            </p:txBody>
          </p:sp>
          <p:cxnSp>
            <p:nvCxnSpPr>
              <p:cNvPr id="299" name="Straight Connector 298"/>
              <p:cNvCxnSpPr/>
              <p:nvPr/>
            </p:nvCxnSpPr>
            <p:spPr>
              <a:xfrm>
                <a:off x="6327073" y="4025793"/>
                <a:ext cx="155830" cy="286790"/>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0" name="Straight Connector 299"/>
              <p:cNvCxnSpPr>
                <a:stCxn id="298" idx="4"/>
                <a:endCxn id="302" idx="0"/>
              </p:cNvCxnSpPr>
              <p:nvPr/>
            </p:nvCxnSpPr>
            <p:spPr>
              <a:xfrm flipH="1">
                <a:off x="6244849" y="4025793"/>
                <a:ext cx="93287" cy="29074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1" name="Straight Connector 300"/>
              <p:cNvCxnSpPr>
                <a:stCxn id="296" idx="2"/>
                <a:endCxn id="298" idx="0"/>
              </p:cNvCxnSpPr>
              <p:nvPr/>
            </p:nvCxnSpPr>
            <p:spPr>
              <a:xfrm>
                <a:off x="6326219" y="3365274"/>
                <a:ext cx="11917" cy="37487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02" name="Rectangle 28"/>
              <p:cNvSpPr>
                <a:spLocks noChangeAspect="1" noChangeArrowheads="1"/>
              </p:cNvSpPr>
              <p:nvPr/>
            </p:nvSpPr>
            <p:spPr bwMode="auto">
              <a:xfrm>
                <a:off x="6180884" y="4316538"/>
                <a:ext cx="127929" cy="215444"/>
              </a:xfrm>
              <a:prstGeom prst="rect">
                <a:avLst/>
              </a:prstGeom>
              <a:solidFill>
                <a:srgbClr val="FFCC00"/>
              </a:solidFill>
              <a:ln w="9525">
                <a:solidFill>
                  <a:schemeClr val="tx1"/>
                </a:solidFill>
                <a:miter lim="800000"/>
                <a:headEnd/>
                <a:tailEnd/>
              </a:ln>
            </p:spPr>
            <p:txBody>
              <a:bodyPr wrap="square" lIns="18288" tIns="0" rIns="18288" bIns="0" anchor="ctr">
                <a:spAutoFit/>
              </a:bodyPr>
              <a:lstStyle/>
              <a:p>
                <a:pPr algn="ctr" eaLnBrk="1" hangingPunct="1"/>
                <a:r>
                  <a:rPr lang="en-US" sz="1400" b="1" dirty="0">
                    <a:cs typeface="Arial" charset="0"/>
                  </a:rPr>
                  <a:t>0</a:t>
                </a:r>
              </a:p>
            </p:txBody>
          </p:sp>
          <p:sp>
            <p:nvSpPr>
              <p:cNvPr id="303" name="Rectangle 28"/>
              <p:cNvSpPr>
                <a:spLocks noChangeAspect="1" noChangeArrowheads="1"/>
              </p:cNvSpPr>
              <p:nvPr/>
            </p:nvSpPr>
            <p:spPr bwMode="auto">
              <a:xfrm>
                <a:off x="6430001" y="4312583"/>
                <a:ext cx="127929" cy="215444"/>
              </a:xfrm>
              <a:prstGeom prst="rect">
                <a:avLst/>
              </a:prstGeom>
              <a:solidFill>
                <a:srgbClr val="FFCC00"/>
              </a:solidFill>
              <a:ln w="9525">
                <a:solidFill>
                  <a:schemeClr val="tx1"/>
                </a:solidFill>
                <a:miter lim="800000"/>
                <a:headEnd/>
                <a:tailEnd/>
              </a:ln>
            </p:spPr>
            <p:txBody>
              <a:bodyPr wrap="square" lIns="18288" tIns="0" rIns="18288" bIns="0" anchor="ctr">
                <a:spAutoFit/>
              </a:bodyPr>
              <a:lstStyle/>
              <a:p>
                <a:pPr algn="ctr" eaLnBrk="1" hangingPunct="1"/>
                <a:r>
                  <a:rPr lang="en-US" sz="1400" b="1" dirty="0">
                    <a:cs typeface="Arial" charset="0"/>
                  </a:rPr>
                  <a:t>1</a:t>
                </a:r>
              </a:p>
            </p:txBody>
          </p:sp>
          <p:sp>
            <p:nvSpPr>
              <p:cNvPr id="304" name="Oval 303"/>
              <p:cNvSpPr/>
              <p:nvPr/>
            </p:nvSpPr>
            <p:spPr>
              <a:xfrm>
                <a:off x="6686988" y="3738662"/>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144" tIns="9144" rIns="9144" bIns="9144" anchor="ctr">
                <a:spAutoFit/>
              </a:bodyPr>
              <a:lstStyle/>
              <a:p>
                <a:pPr algn="ctr">
                  <a:defRPr/>
                </a:pPr>
                <a:r>
                  <a:rPr lang="en-US" sz="1200" dirty="0">
                    <a:solidFill>
                      <a:schemeClr val="tx1"/>
                    </a:solidFill>
                  </a:rPr>
                  <a:t>G</a:t>
                </a:r>
              </a:p>
            </p:txBody>
          </p:sp>
          <p:cxnSp>
            <p:nvCxnSpPr>
              <p:cNvPr id="305" name="Straight Connector 304"/>
              <p:cNvCxnSpPr/>
              <p:nvPr/>
            </p:nvCxnSpPr>
            <p:spPr>
              <a:xfrm>
                <a:off x="6809932" y="4024305"/>
                <a:ext cx="155830" cy="286790"/>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6" name="Straight Connector 305"/>
              <p:cNvCxnSpPr>
                <a:stCxn id="304" idx="4"/>
                <a:endCxn id="308" idx="0"/>
              </p:cNvCxnSpPr>
              <p:nvPr/>
            </p:nvCxnSpPr>
            <p:spPr>
              <a:xfrm flipH="1">
                <a:off x="6727708" y="4024305"/>
                <a:ext cx="93287" cy="29074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a:endCxn id="304" idx="0"/>
              </p:cNvCxnSpPr>
              <p:nvPr/>
            </p:nvCxnSpPr>
            <p:spPr>
              <a:xfrm>
                <a:off x="6809078" y="3363786"/>
                <a:ext cx="11917" cy="37487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08" name="Rectangle 28"/>
              <p:cNvSpPr>
                <a:spLocks noChangeAspect="1" noChangeArrowheads="1"/>
              </p:cNvSpPr>
              <p:nvPr/>
            </p:nvSpPr>
            <p:spPr bwMode="auto">
              <a:xfrm>
                <a:off x="6663743" y="4315050"/>
                <a:ext cx="127929" cy="215444"/>
              </a:xfrm>
              <a:prstGeom prst="rect">
                <a:avLst/>
              </a:prstGeom>
              <a:solidFill>
                <a:srgbClr val="FFCC00"/>
              </a:solidFill>
              <a:ln w="9525">
                <a:solidFill>
                  <a:schemeClr val="tx1"/>
                </a:solidFill>
                <a:miter lim="800000"/>
                <a:headEnd/>
                <a:tailEnd/>
              </a:ln>
            </p:spPr>
            <p:txBody>
              <a:bodyPr wrap="square" lIns="18288" tIns="0" rIns="18288" bIns="0" anchor="ctr">
                <a:spAutoFit/>
              </a:bodyPr>
              <a:lstStyle/>
              <a:p>
                <a:pPr algn="ctr" eaLnBrk="1" hangingPunct="1"/>
                <a:r>
                  <a:rPr lang="en-US" sz="1400" b="1" dirty="0">
                    <a:cs typeface="Arial" charset="0"/>
                  </a:rPr>
                  <a:t>0</a:t>
                </a:r>
              </a:p>
            </p:txBody>
          </p:sp>
          <p:sp>
            <p:nvSpPr>
              <p:cNvPr id="309" name="Rectangle 28"/>
              <p:cNvSpPr>
                <a:spLocks noChangeAspect="1" noChangeArrowheads="1"/>
              </p:cNvSpPr>
              <p:nvPr/>
            </p:nvSpPr>
            <p:spPr bwMode="auto">
              <a:xfrm>
                <a:off x="6912860" y="4311095"/>
                <a:ext cx="127929" cy="215444"/>
              </a:xfrm>
              <a:prstGeom prst="rect">
                <a:avLst/>
              </a:prstGeom>
              <a:solidFill>
                <a:srgbClr val="FFCC00"/>
              </a:solidFill>
              <a:ln w="9525">
                <a:solidFill>
                  <a:schemeClr val="tx1"/>
                </a:solidFill>
                <a:miter lim="800000"/>
                <a:headEnd/>
                <a:tailEnd/>
              </a:ln>
            </p:spPr>
            <p:txBody>
              <a:bodyPr wrap="square" lIns="18288" tIns="0" rIns="18288" bIns="0" anchor="ctr">
                <a:spAutoFit/>
              </a:bodyPr>
              <a:lstStyle/>
              <a:p>
                <a:pPr algn="ctr" eaLnBrk="1" hangingPunct="1"/>
                <a:r>
                  <a:rPr lang="en-US" sz="1400" b="1" dirty="0">
                    <a:cs typeface="Arial" charset="0"/>
                  </a:rPr>
                  <a:t>1</a:t>
                </a:r>
              </a:p>
            </p:txBody>
          </p:sp>
        </p:grpSp>
        <p:grpSp>
          <p:nvGrpSpPr>
            <p:cNvPr id="310" name="Group 309"/>
            <p:cNvGrpSpPr/>
            <p:nvPr/>
          </p:nvGrpSpPr>
          <p:grpSpPr>
            <a:xfrm>
              <a:off x="861659" y="4396222"/>
              <a:ext cx="1127568" cy="1926947"/>
              <a:chOff x="715967" y="2568290"/>
              <a:chExt cx="1127568" cy="1926947"/>
            </a:xfrm>
          </p:grpSpPr>
          <p:sp>
            <p:nvSpPr>
              <p:cNvPr id="311" name="Oval 310"/>
              <p:cNvSpPr/>
              <p:nvPr/>
            </p:nvSpPr>
            <p:spPr>
              <a:xfrm>
                <a:off x="1143047" y="2568290"/>
                <a:ext cx="268014" cy="285643"/>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C</a:t>
                </a:r>
              </a:p>
            </p:txBody>
          </p:sp>
          <p:cxnSp>
            <p:nvCxnSpPr>
              <p:cNvPr id="312" name="Straight Connector 311"/>
              <p:cNvCxnSpPr>
                <a:stCxn id="311" idx="4"/>
                <a:endCxn id="316" idx="0"/>
              </p:cNvCxnSpPr>
              <p:nvPr/>
            </p:nvCxnSpPr>
            <p:spPr>
              <a:xfrm>
                <a:off x="1277054" y="2853933"/>
                <a:ext cx="281805" cy="30859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3" name="Straight Connector 312"/>
              <p:cNvCxnSpPr>
                <a:stCxn id="311" idx="4"/>
                <a:endCxn id="315" idx="0"/>
              </p:cNvCxnSpPr>
              <p:nvPr/>
            </p:nvCxnSpPr>
            <p:spPr>
              <a:xfrm flipH="1">
                <a:off x="994989" y="2853933"/>
                <a:ext cx="282065" cy="30859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4" name="Straight Connector 313"/>
              <p:cNvCxnSpPr>
                <a:endCxn id="317" idx="0"/>
              </p:cNvCxnSpPr>
              <p:nvPr/>
            </p:nvCxnSpPr>
            <p:spPr>
              <a:xfrm flipH="1">
                <a:off x="854959" y="3376144"/>
                <a:ext cx="151037" cy="36584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15" name="Rectangle 28"/>
              <p:cNvSpPr>
                <a:spLocks noChangeAspect="1" noChangeArrowheads="1"/>
              </p:cNvSpPr>
              <p:nvPr/>
            </p:nvSpPr>
            <p:spPr bwMode="auto">
              <a:xfrm>
                <a:off x="931024" y="3162526"/>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316" name="Rectangle 28"/>
              <p:cNvSpPr>
                <a:spLocks noChangeAspect="1" noChangeArrowheads="1"/>
              </p:cNvSpPr>
              <p:nvPr/>
            </p:nvSpPr>
            <p:spPr bwMode="auto">
              <a:xfrm>
                <a:off x="1494894" y="3162526"/>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317" name="Oval 316"/>
              <p:cNvSpPr/>
              <p:nvPr/>
            </p:nvSpPr>
            <p:spPr>
              <a:xfrm>
                <a:off x="720952" y="3741988"/>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E</a:t>
                </a:r>
              </a:p>
            </p:txBody>
          </p:sp>
          <p:cxnSp>
            <p:nvCxnSpPr>
              <p:cNvPr id="318" name="Straight Connector 317"/>
              <p:cNvCxnSpPr>
                <a:stCxn id="317" idx="4"/>
                <a:endCxn id="321" idx="0"/>
              </p:cNvCxnSpPr>
              <p:nvPr/>
            </p:nvCxnSpPr>
            <p:spPr>
              <a:xfrm>
                <a:off x="854959" y="4027631"/>
                <a:ext cx="79357" cy="2357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9" name="Straight Connector 318"/>
              <p:cNvCxnSpPr>
                <a:stCxn id="317" idx="4"/>
                <a:endCxn id="320" idx="0"/>
              </p:cNvCxnSpPr>
              <p:nvPr/>
            </p:nvCxnSpPr>
            <p:spPr>
              <a:xfrm flipH="1">
                <a:off x="779932" y="4027631"/>
                <a:ext cx="75027" cy="23380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20" name="Rectangle 28"/>
              <p:cNvSpPr>
                <a:spLocks noChangeAspect="1" noChangeArrowheads="1"/>
              </p:cNvSpPr>
              <p:nvPr/>
            </p:nvSpPr>
            <p:spPr bwMode="auto">
              <a:xfrm>
                <a:off x="715967" y="4261435"/>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321" name="Rectangle 28"/>
              <p:cNvSpPr>
                <a:spLocks noChangeAspect="1" noChangeArrowheads="1"/>
              </p:cNvSpPr>
              <p:nvPr/>
            </p:nvSpPr>
            <p:spPr bwMode="auto">
              <a:xfrm>
                <a:off x="870351" y="4263387"/>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322" name="Oval 321"/>
              <p:cNvSpPr/>
              <p:nvPr/>
            </p:nvSpPr>
            <p:spPr>
              <a:xfrm>
                <a:off x="998280" y="3741988"/>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D</a:t>
                </a:r>
              </a:p>
            </p:txBody>
          </p:sp>
          <p:cxnSp>
            <p:nvCxnSpPr>
              <p:cNvPr id="323" name="Straight Connector 322"/>
              <p:cNvCxnSpPr>
                <a:stCxn id="315" idx="2"/>
                <a:endCxn id="322" idx="0"/>
              </p:cNvCxnSpPr>
              <p:nvPr/>
            </p:nvCxnSpPr>
            <p:spPr>
              <a:xfrm>
                <a:off x="994989" y="3377970"/>
                <a:ext cx="137298" cy="364018"/>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4" name="Straight Connector 323"/>
              <p:cNvCxnSpPr>
                <a:endCxn id="327" idx="0"/>
              </p:cNvCxnSpPr>
              <p:nvPr/>
            </p:nvCxnSpPr>
            <p:spPr>
              <a:xfrm>
                <a:off x="1140199" y="4024069"/>
                <a:ext cx="79357" cy="2357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5" name="Straight Connector 324"/>
              <p:cNvCxnSpPr>
                <a:endCxn id="326" idx="0"/>
              </p:cNvCxnSpPr>
              <p:nvPr/>
            </p:nvCxnSpPr>
            <p:spPr>
              <a:xfrm flipH="1">
                <a:off x="1075553" y="4036810"/>
                <a:ext cx="75027" cy="23380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26" name="Rectangle 28"/>
              <p:cNvSpPr>
                <a:spLocks noChangeAspect="1" noChangeArrowheads="1"/>
              </p:cNvSpPr>
              <p:nvPr/>
            </p:nvSpPr>
            <p:spPr bwMode="auto">
              <a:xfrm>
                <a:off x="1011588" y="4270614"/>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327" name="Rectangle 28"/>
              <p:cNvSpPr>
                <a:spLocks noChangeAspect="1" noChangeArrowheads="1"/>
              </p:cNvSpPr>
              <p:nvPr/>
            </p:nvSpPr>
            <p:spPr bwMode="auto">
              <a:xfrm>
                <a:off x="1155591" y="4259825"/>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cxnSp>
            <p:nvCxnSpPr>
              <p:cNvPr id="328" name="Straight Connector 327"/>
              <p:cNvCxnSpPr>
                <a:endCxn id="329" idx="0"/>
              </p:cNvCxnSpPr>
              <p:nvPr/>
            </p:nvCxnSpPr>
            <p:spPr>
              <a:xfrm flipH="1">
                <a:off x="1414974" y="3385323"/>
                <a:ext cx="151037" cy="36584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29" name="Oval 328"/>
              <p:cNvSpPr/>
              <p:nvPr/>
            </p:nvSpPr>
            <p:spPr>
              <a:xfrm>
                <a:off x="1280967" y="3751167"/>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E</a:t>
                </a:r>
              </a:p>
            </p:txBody>
          </p:sp>
          <p:cxnSp>
            <p:nvCxnSpPr>
              <p:cNvPr id="330" name="Straight Connector 329"/>
              <p:cNvCxnSpPr>
                <a:stCxn id="329" idx="4"/>
                <a:endCxn id="333" idx="0"/>
              </p:cNvCxnSpPr>
              <p:nvPr/>
            </p:nvCxnSpPr>
            <p:spPr>
              <a:xfrm>
                <a:off x="1414974" y="4036810"/>
                <a:ext cx="79357" cy="2357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1" name="Straight Connector 330"/>
              <p:cNvCxnSpPr>
                <a:stCxn id="329" idx="4"/>
                <a:endCxn id="332" idx="0"/>
              </p:cNvCxnSpPr>
              <p:nvPr/>
            </p:nvCxnSpPr>
            <p:spPr>
              <a:xfrm flipH="1">
                <a:off x="1339947" y="4036810"/>
                <a:ext cx="75027" cy="23380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32" name="Rectangle 28"/>
              <p:cNvSpPr>
                <a:spLocks noChangeAspect="1" noChangeArrowheads="1"/>
              </p:cNvSpPr>
              <p:nvPr/>
            </p:nvSpPr>
            <p:spPr bwMode="auto">
              <a:xfrm>
                <a:off x="1275982" y="4270614"/>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333" name="Rectangle 28"/>
              <p:cNvSpPr>
                <a:spLocks noChangeAspect="1" noChangeArrowheads="1"/>
              </p:cNvSpPr>
              <p:nvPr/>
            </p:nvSpPr>
            <p:spPr bwMode="auto">
              <a:xfrm>
                <a:off x="1430366" y="4272566"/>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334" name="Oval 333"/>
              <p:cNvSpPr/>
              <p:nvPr/>
            </p:nvSpPr>
            <p:spPr>
              <a:xfrm>
                <a:off x="1558295" y="3751167"/>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D</a:t>
                </a:r>
              </a:p>
            </p:txBody>
          </p:sp>
          <p:cxnSp>
            <p:nvCxnSpPr>
              <p:cNvPr id="335" name="Straight Connector 334"/>
              <p:cNvCxnSpPr>
                <a:endCxn id="334" idx="0"/>
              </p:cNvCxnSpPr>
              <p:nvPr/>
            </p:nvCxnSpPr>
            <p:spPr>
              <a:xfrm>
                <a:off x="1555004" y="3387149"/>
                <a:ext cx="137298" cy="364018"/>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6" name="Straight Connector 335"/>
              <p:cNvCxnSpPr>
                <a:endCxn id="339" idx="0"/>
              </p:cNvCxnSpPr>
              <p:nvPr/>
            </p:nvCxnSpPr>
            <p:spPr>
              <a:xfrm>
                <a:off x="1700214" y="4033248"/>
                <a:ext cx="79357" cy="2357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7" name="Straight Connector 336"/>
              <p:cNvCxnSpPr>
                <a:endCxn id="338" idx="0"/>
              </p:cNvCxnSpPr>
              <p:nvPr/>
            </p:nvCxnSpPr>
            <p:spPr>
              <a:xfrm flipH="1">
                <a:off x="1635568" y="4045989"/>
                <a:ext cx="75027" cy="23380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38" name="Rectangle 28"/>
              <p:cNvSpPr>
                <a:spLocks noChangeAspect="1" noChangeArrowheads="1"/>
              </p:cNvSpPr>
              <p:nvPr/>
            </p:nvSpPr>
            <p:spPr bwMode="auto">
              <a:xfrm>
                <a:off x="1571603" y="4279793"/>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339" name="Rectangle 28"/>
              <p:cNvSpPr>
                <a:spLocks noChangeAspect="1" noChangeArrowheads="1"/>
              </p:cNvSpPr>
              <p:nvPr/>
            </p:nvSpPr>
            <p:spPr bwMode="auto">
              <a:xfrm>
                <a:off x="1715606" y="4269004"/>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grpSp>
        <p:sp>
          <p:nvSpPr>
            <p:cNvPr id="340" name="Oval 339"/>
            <p:cNvSpPr/>
            <p:nvPr/>
          </p:nvSpPr>
          <p:spPr>
            <a:xfrm>
              <a:off x="2410440" y="4404759"/>
              <a:ext cx="268014" cy="285643"/>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C</a:t>
              </a:r>
            </a:p>
          </p:txBody>
        </p:sp>
        <p:cxnSp>
          <p:nvCxnSpPr>
            <p:cNvPr id="341" name="Straight Connector 340"/>
            <p:cNvCxnSpPr>
              <a:stCxn id="340" idx="4"/>
              <a:endCxn id="345" idx="0"/>
            </p:cNvCxnSpPr>
            <p:nvPr/>
          </p:nvCxnSpPr>
          <p:spPr>
            <a:xfrm>
              <a:off x="2544447" y="4690402"/>
              <a:ext cx="281805" cy="30859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44" name="Rectangle 28"/>
            <p:cNvSpPr>
              <a:spLocks noChangeAspect="1" noChangeArrowheads="1"/>
            </p:cNvSpPr>
            <p:nvPr/>
          </p:nvSpPr>
          <p:spPr bwMode="auto">
            <a:xfrm>
              <a:off x="2198417" y="4998995"/>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345" name="Rectangle 28"/>
            <p:cNvSpPr>
              <a:spLocks noChangeAspect="1" noChangeArrowheads="1"/>
            </p:cNvSpPr>
            <p:nvPr/>
          </p:nvSpPr>
          <p:spPr bwMode="auto">
            <a:xfrm>
              <a:off x="2762287" y="4998995"/>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346" name="Oval 345"/>
            <p:cNvSpPr/>
            <p:nvPr/>
          </p:nvSpPr>
          <p:spPr>
            <a:xfrm>
              <a:off x="1988345" y="5578457"/>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E</a:t>
              </a:r>
            </a:p>
          </p:txBody>
        </p:sp>
        <p:cxnSp>
          <p:nvCxnSpPr>
            <p:cNvPr id="348" name="Straight Connector 347"/>
            <p:cNvCxnSpPr>
              <a:stCxn id="346" idx="4"/>
              <a:endCxn id="349" idx="0"/>
            </p:cNvCxnSpPr>
            <p:nvPr/>
          </p:nvCxnSpPr>
          <p:spPr>
            <a:xfrm flipH="1">
              <a:off x="2047325" y="5864100"/>
              <a:ext cx="75027" cy="23380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49" name="Rectangle 28"/>
            <p:cNvSpPr>
              <a:spLocks noChangeAspect="1" noChangeArrowheads="1"/>
            </p:cNvSpPr>
            <p:nvPr/>
          </p:nvSpPr>
          <p:spPr bwMode="auto">
            <a:xfrm>
              <a:off x="1983360" y="6097904"/>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350" name="Rectangle 28"/>
            <p:cNvSpPr>
              <a:spLocks noChangeAspect="1" noChangeArrowheads="1"/>
            </p:cNvSpPr>
            <p:nvPr/>
          </p:nvSpPr>
          <p:spPr bwMode="auto">
            <a:xfrm>
              <a:off x="2137744" y="6099856"/>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351" name="Oval 350"/>
            <p:cNvSpPr/>
            <p:nvPr/>
          </p:nvSpPr>
          <p:spPr>
            <a:xfrm>
              <a:off x="2265673" y="5578457"/>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D</a:t>
              </a:r>
            </a:p>
          </p:txBody>
        </p:sp>
        <p:cxnSp>
          <p:nvCxnSpPr>
            <p:cNvPr id="353" name="Straight Connector 352"/>
            <p:cNvCxnSpPr>
              <a:endCxn id="356" idx="0"/>
            </p:cNvCxnSpPr>
            <p:nvPr/>
          </p:nvCxnSpPr>
          <p:spPr>
            <a:xfrm>
              <a:off x="2407592" y="5860538"/>
              <a:ext cx="79357" cy="2357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55" name="Rectangle 28"/>
            <p:cNvSpPr>
              <a:spLocks noChangeAspect="1" noChangeArrowheads="1"/>
            </p:cNvSpPr>
            <p:nvPr/>
          </p:nvSpPr>
          <p:spPr bwMode="auto">
            <a:xfrm>
              <a:off x="2278981" y="6107083"/>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356" name="Rectangle 28"/>
            <p:cNvSpPr>
              <a:spLocks noChangeAspect="1" noChangeArrowheads="1"/>
            </p:cNvSpPr>
            <p:nvPr/>
          </p:nvSpPr>
          <p:spPr bwMode="auto">
            <a:xfrm>
              <a:off x="2422984" y="6096294"/>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cxnSp>
          <p:nvCxnSpPr>
            <p:cNvPr id="357" name="Straight Connector 356"/>
            <p:cNvCxnSpPr>
              <a:endCxn id="358" idx="0"/>
            </p:cNvCxnSpPr>
            <p:nvPr/>
          </p:nvCxnSpPr>
          <p:spPr>
            <a:xfrm flipH="1">
              <a:off x="2682367" y="5221792"/>
              <a:ext cx="151037" cy="36584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58" name="Oval 357"/>
            <p:cNvSpPr/>
            <p:nvPr/>
          </p:nvSpPr>
          <p:spPr>
            <a:xfrm>
              <a:off x="2548360" y="5587636"/>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E</a:t>
              </a:r>
            </a:p>
          </p:txBody>
        </p:sp>
        <p:cxnSp>
          <p:nvCxnSpPr>
            <p:cNvPr id="359" name="Straight Connector 358"/>
            <p:cNvCxnSpPr>
              <a:stCxn id="358" idx="4"/>
              <a:endCxn id="362" idx="0"/>
            </p:cNvCxnSpPr>
            <p:nvPr/>
          </p:nvCxnSpPr>
          <p:spPr>
            <a:xfrm>
              <a:off x="2682367" y="5873279"/>
              <a:ext cx="79357" cy="2357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0" name="Straight Connector 359"/>
            <p:cNvCxnSpPr>
              <a:stCxn id="358" idx="4"/>
              <a:endCxn id="361" idx="0"/>
            </p:cNvCxnSpPr>
            <p:nvPr/>
          </p:nvCxnSpPr>
          <p:spPr>
            <a:xfrm flipH="1">
              <a:off x="2607340" y="5873279"/>
              <a:ext cx="75027" cy="23380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61" name="Rectangle 28"/>
            <p:cNvSpPr>
              <a:spLocks noChangeAspect="1" noChangeArrowheads="1"/>
            </p:cNvSpPr>
            <p:nvPr/>
          </p:nvSpPr>
          <p:spPr bwMode="auto">
            <a:xfrm>
              <a:off x="2543375" y="6107083"/>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362" name="Rectangle 28"/>
            <p:cNvSpPr>
              <a:spLocks noChangeAspect="1" noChangeArrowheads="1"/>
            </p:cNvSpPr>
            <p:nvPr/>
          </p:nvSpPr>
          <p:spPr bwMode="auto">
            <a:xfrm>
              <a:off x="2697759" y="6109035"/>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363" name="Oval 362"/>
            <p:cNvSpPr/>
            <p:nvPr/>
          </p:nvSpPr>
          <p:spPr>
            <a:xfrm>
              <a:off x="2825688" y="5587636"/>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D</a:t>
              </a:r>
            </a:p>
          </p:txBody>
        </p:sp>
        <p:cxnSp>
          <p:nvCxnSpPr>
            <p:cNvPr id="364" name="Straight Connector 363"/>
            <p:cNvCxnSpPr>
              <a:endCxn id="363" idx="0"/>
            </p:cNvCxnSpPr>
            <p:nvPr/>
          </p:nvCxnSpPr>
          <p:spPr>
            <a:xfrm>
              <a:off x="2822397" y="5223618"/>
              <a:ext cx="137298" cy="364018"/>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5" name="Straight Connector 364"/>
            <p:cNvCxnSpPr>
              <a:endCxn id="368" idx="0"/>
            </p:cNvCxnSpPr>
            <p:nvPr/>
          </p:nvCxnSpPr>
          <p:spPr>
            <a:xfrm>
              <a:off x="2967607" y="5869717"/>
              <a:ext cx="79357" cy="2357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6" name="Straight Connector 365"/>
            <p:cNvCxnSpPr>
              <a:endCxn id="367" idx="0"/>
            </p:cNvCxnSpPr>
            <p:nvPr/>
          </p:nvCxnSpPr>
          <p:spPr>
            <a:xfrm flipH="1">
              <a:off x="2902961" y="5882458"/>
              <a:ext cx="75027" cy="23380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67" name="Rectangle 28"/>
            <p:cNvSpPr>
              <a:spLocks noChangeAspect="1" noChangeArrowheads="1"/>
            </p:cNvSpPr>
            <p:nvPr/>
          </p:nvSpPr>
          <p:spPr bwMode="auto">
            <a:xfrm>
              <a:off x="2838996" y="6116262"/>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368" name="Rectangle 28"/>
            <p:cNvSpPr>
              <a:spLocks noChangeAspect="1" noChangeArrowheads="1"/>
            </p:cNvSpPr>
            <p:nvPr/>
          </p:nvSpPr>
          <p:spPr bwMode="auto">
            <a:xfrm>
              <a:off x="2982999" y="6105473"/>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grpSp>
          <p:nvGrpSpPr>
            <p:cNvPr id="369" name="Group 368"/>
            <p:cNvGrpSpPr/>
            <p:nvPr/>
          </p:nvGrpSpPr>
          <p:grpSpPr>
            <a:xfrm>
              <a:off x="3129304" y="4416418"/>
              <a:ext cx="1127568" cy="1926947"/>
              <a:chOff x="715967" y="2568290"/>
              <a:chExt cx="1127568" cy="1926947"/>
            </a:xfrm>
          </p:grpSpPr>
          <p:sp>
            <p:nvSpPr>
              <p:cNvPr id="370" name="Oval 369"/>
              <p:cNvSpPr/>
              <p:nvPr/>
            </p:nvSpPr>
            <p:spPr>
              <a:xfrm>
                <a:off x="1143047" y="2568290"/>
                <a:ext cx="268014" cy="285643"/>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C</a:t>
                </a:r>
              </a:p>
            </p:txBody>
          </p:sp>
          <p:cxnSp>
            <p:nvCxnSpPr>
              <p:cNvPr id="371" name="Straight Connector 370"/>
              <p:cNvCxnSpPr>
                <a:stCxn id="370" idx="4"/>
                <a:endCxn id="375" idx="0"/>
              </p:cNvCxnSpPr>
              <p:nvPr/>
            </p:nvCxnSpPr>
            <p:spPr>
              <a:xfrm>
                <a:off x="1277054" y="2853933"/>
                <a:ext cx="281805" cy="30859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2" name="Straight Connector 371"/>
              <p:cNvCxnSpPr>
                <a:stCxn id="370" idx="4"/>
                <a:endCxn id="374" idx="0"/>
              </p:cNvCxnSpPr>
              <p:nvPr/>
            </p:nvCxnSpPr>
            <p:spPr>
              <a:xfrm flipH="1">
                <a:off x="994989" y="2853933"/>
                <a:ext cx="282065" cy="30859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3" name="Straight Connector 372"/>
              <p:cNvCxnSpPr>
                <a:endCxn id="376" idx="0"/>
              </p:cNvCxnSpPr>
              <p:nvPr/>
            </p:nvCxnSpPr>
            <p:spPr>
              <a:xfrm flipH="1">
                <a:off x="854959" y="3376144"/>
                <a:ext cx="151037" cy="36584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74" name="Rectangle 28"/>
              <p:cNvSpPr>
                <a:spLocks noChangeAspect="1" noChangeArrowheads="1"/>
              </p:cNvSpPr>
              <p:nvPr/>
            </p:nvSpPr>
            <p:spPr bwMode="auto">
              <a:xfrm>
                <a:off x="931024" y="3162526"/>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375" name="Rectangle 28"/>
              <p:cNvSpPr>
                <a:spLocks noChangeAspect="1" noChangeArrowheads="1"/>
              </p:cNvSpPr>
              <p:nvPr/>
            </p:nvSpPr>
            <p:spPr bwMode="auto">
              <a:xfrm>
                <a:off x="1494894" y="3162526"/>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376" name="Oval 375"/>
              <p:cNvSpPr/>
              <p:nvPr/>
            </p:nvSpPr>
            <p:spPr>
              <a:xfrm>
                <a:off x="720952" y="3741988"/>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E</a:t>
                </a:r>
              </a:p>
            </p:txBody>
          </p:sp>
          <p:cxnSp>
            <p:nvCxnSpPr>
              <p:cNvPr id="377" name="Straight Connector 376"/>
              <p:cNvCxnSpPr>
                <a:stCxn id="376" idx="4"/>
                <a:endCxn id="380" idx="0"/>
              </p:cNvCxnSpPr>
              <p:nvPr/>
            </p:nvCxnSpPr>
            <p:spPr>
              <a:xfrm>
                <a:off x="854959" y="4027631"/>
                <a:ext cx="79357" cy="2357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8" name="Straight Connector 377"/>
              <p:cNvCxnSpPr>
                <a:stCxn id="376" idx="4"/>
                <a:endCxn id="379" idx="0"/>
              </p:cNvCxnSpPr>
              <p:nvPr/>
            </p:nvCxnSpPr>
            <p:spPr>
              <a:xfrm flipH="1">
                <a:off x="779932" y="4027631"/>
                <a:ext cx="75027" cy="23380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79" name="Rectangle 28"/>
              <p:cNvSpPr>
                <a:spLocks noChangeAspect="1" noChangeArrowheads="1"/>
              </p:cNvSpPr>
              <p:nvPr/>
            </p:nvSpPr>
            <p:spPr bwMode="auto">
              <a:xfrm>
                <a:off x="715967" y="4261435"/>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380" name="Rectangle 28"/>
              <p:cNvSpPr>
                <a:spLocks noChangeAspect="1" noChangeArrowheads="1"/>
              </p:cNvSpPr>
              <p:nvPr/>
            </p:nvSpPr>
            <p:spPr bwMode="auto">
              <a:xfrm>
                <a:off x="870351" y="4263387"/>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381" name="Oval 380"/>
              <p:cNvSpPr/>
              <p:nvPr/>
            </p:nvSpPr>
            <p:spPr>
              <a:xfrm>
                <a:off x="998280" y="3741988"/>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D</a:t>
                </a:r>
              </a:p>
            </p:txBody>
          </p:sp>
          <p:cxnSp>
            <p:nvCxnSpPr>
              <p:cNvPr id="382" name="Straight Connector 381"/>
              <p:cNvCxnSpPr>
                <a:stCxn id="374" idx="2"/>
                <a:endCxn id="381" idx="0"/>
              </p:cNvCxnSpPr>
              <p:nvPr/>
            </p:nvCxnSpPr>
            <p:spPr>
              <a:xfrm>
                <a:off x="994989" y="3377970"/>
                <a:ext cx="137298" cy="364018"/>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3" name="Straight Connector 382"/>
              <p:cNvCxnSpPr>
                <a:endCxn id="386" idx="0"/>
              </p:cNvCxnSpPr>
              <p:nvPr/>
            </p:nvCxnSpPr>
            <p:spPr>
              <a:xfrm>
                <a:off x="1140199" y="4024069"/>
                <a:ext cx="79357" cy="2357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4" name="Straight Connector 383"/>
              <p:cNvCxnSpPr>
                <a:endCxn id="385" idx="0"/>
              </p:cNvCxnSpPr>
              <p:nvPr/>
            </p:nvCxnSpPr>
            <p:spPr>
              <a:xfrm flipH="1">
                <a:off x="1075553" y="4036810"/>
                <a:ext cx="75027" cy="23380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85" name="Rectangle 28"/>
              <p:cNvSpPr>
                <a:spLocks noChangeAspect="1" noChangeArrowheads="1"/>
              </p:cNvSpPr>
              <p:nvPr/>
            </p:nvSpPr>
            <p:spPr bwMode="auto">
              <a:xfrm>
                <a:off x="1011588" y="4270614"/>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386" name="Rectangle 28"/>
              <p:cNvSpPr>
                <a:spLocks noChangeAspect="1" noChangeArrowheads="1"/>
              </p:cNvSpPr>
              <p:nvPr/>
            </p:nvSpPr>
            <p:spPr bwMode="auto">
              <a:xfrm>
                <a:off x="1155591" y="4259825"/>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cxnSp>
            <p:nvCxnSpPr>
              <p:cNvPr id="387" name="Straight Connector 386"/>
              <p:cNvCxnSpPr>
                <a:endCxn id="388" idx="0"/>
              </p:cNvCxnSpPr>
              <p:nvPr/>
            </p:nvCxnSpPr>
            <p:spPr>
              <a:xfrm flipH="1">
                <a:off x="1414974" y="3385323"/>
                <a:ext cx="151037" cy="36584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88" name="Oval 387"/>
              <p:cNvSpPr/>
              <p:nvPr/>
            </p:nvSpPr>
            <p:spPr>
              <a:xfrm>
                <a:off x="1280967" y="3751167"/>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E</a:t>
                </a:r>
              </a:p>
            </p:txBody>
          </p:sp>
          <p:cxnSp>
            <p:nvCxnSpPr>
              <p:cNvPr id="389" name="Straight Connector 388"/>
              <p:cNvCxnSpPr>
                <a:stCxn id="388" idx="4"/>
                <a:endCxn id="392" idx="0"/>
              </p:cNvCxnSpPr>
              <p:nvPr/>
            </p:nvCxnSpPr>
            <p:spPr>
              <a:xfrm>
                <a:off x="1414974" y="4036810"/>
                <a:ext cx="79357" cy="2357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0" name="Straight Connector 389"/>
              <p:cNvCxnSpPr>
                <a:stCxn id="388" idx="4"/>
                <a:endCxn id="391" idx="0"/>
              </p:cNvCxnSpPr>
              <p:nvPr/>
            </p:nvCxnSpPr>
            <p:spPr>
              <a:xfrm flipH="1">
                <a:off x="1339947" y="4036810"/>
                <a:ext cx="75027" cy="23380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91" name="Rectangle 28"/>
              <p:cNvSpPr>
                <a:spLocks noChangeAspect="1" noChangeArrowheads="1"/>
              </p:cNvSpPr>
              <p:nvPr/>
            </p:nvSpPr>
            <p:spPr bwMode="auto">
              <a:xfrm>
                <a:off x="1275982" y="4270614"/>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392" name="Rectangle 28"/>
              <p:cNvSpPr>
                <a:spLocks noChangeAspect="1" noChangeArrowheads="1"/>
              </p:cNvSpPr>
              <p:nvPr/>
            </p:nvSpPr>
            <p:spPr bwMode="auto">
              <a:xfrm>
                <a:off x="1430366" y="4272566"/>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393" name="Oval 392"/>
              <p:cNvSpPr/>
              <p:nvPr/>
            </p:nvSpPr>
            <p:spPr>
              <a:xfrm>
                <a:off x="1558295" y="3751167"/>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D</a:t>
                </a:r>
              </a:p>
            </p:txBody>
          </p:sp>
          <p:cxnSp>
            <p:nvCxnSpPr>
              <p:cNvPr id="394" name="Straight Connector 393"/>
              <p:cNvCxnSpPr>
                <a:endCxn id="393" idx="0"/>
              </p:cNvCxnSpPr>
              <p:nvPr/>
            </p:nvCxnSpPr>
            <p:spPr>
              <a:xfrm>
                <a:off x="1555004" y="3387149"/>
                <a:ext cx="137298" cy="364018"/>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5" name="Straight Connector 394"/>
              <p:cNvCxnSpPr>
                <a:endCxn id="398" idx="0"/>
              </p:cNvCxnSpPr>
              <p:nvPr/>
            </p:nvCxnSpPr>
            <p:spPr>
              <a:xfrm>
                <a:off x="1700214" y="4033248"/>
                <a:ext cx="79357" cy="2357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6" name="Straight Connector 395"/>
              <p:cNvCxnSpPr>
                <a:endCxn id="397" idx="0"/>
              </p:cNvCxnSpPr>
              <p:nvPr/>
            </p:nvCxnSpPr>
            <p:spPr>
              <a:xfrm flipH="1">
                <a:off x="1635568" y="4045989"/>
                <a:ext cx="75027" cy="23380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97" name="Rectangle 28"/>
              <p:cNvSpPr>
                <a:spLocks noChangeAspect="1" noChangeArrowheads="1"/>
              </p:cNvSpPr>
              <p:nvPr/>
            </p:nvSpPr>
            <p:spPr bwMode="auto">
              <a:xfrm>
                <a:off x="1571603" y="4279793"/>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398" name="Rectangle 28"/>
              <p:cNvSpPr>
                <a:spLocks noChangeAspect="1" noChangeArrowheads="1"/>
              </p:cNvSpPr>
              <p:nvPr/>
            </p:nvSpPr>
            <p:spPr bwMode="auto">
              <a:xfrm>
                <a:off x="1715606" y="4269004"/>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grpSp>
        <p:grpSp>
          <p:nvGrpSpPr>
            <p:cNvPr id="399" name="Group 398"/>
            <p:cNvGrpSpPr/>
            <p:nvPr/>
          </p:nvGrpSpPr>
          <p:grpSpPr>
            <a:xfrm>
              <a:off x="4251005" y="4424955"/>
              <a:ext cx="1127568" cy="1926947"/>
              <a:chOff x="715967" y="2568290"/>
              <a:chExt cx="1127568" cy="1926947"/>
            </a:xfrm>
          </p:grpSpPr>
          <p:sp>
            <p:nvSpPr>
              <p:cNvPr id="400" name="Oval 399"/>
              <p:cNvSpPr/>
              <p:nvPr/>
            </p:nvSpPr>
            <p:spPr>
              <a:xfrm>
                <a:off x="1143047" y="2568290"/>
                <a:ext cx="268014" cy="285643"/>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C</a:t>
                </a:r>
              </a:p>
            </p:txBody>
          </p:sp>
          <p:cxnSp>
            <p:nvCxnSpPr>
              <p:cNvPr id="401" name="Straight Connector 400"/>
              <p:cNvCxnSpPr>
                <a:stCxn id="400" idx="4"/>
                <a:endCxn id="405" idx="0"/>
              </p:cNvCxnSpPr>
              <p:nvPr/>
            </p:nvCxnSpPr>
            <p:spPr>
              <a:xfrm>
                <a:off x="1277054" y="2853933"/>
                <a:ext cx="281805" cy="30859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2" name="Straight Connector 401"/>
              <p:cNvCxnSpPr>
                <a:stCxn id="400" idx="4"/>
                <a:endCxn id="404" idx="0"/>
              </p:cNvCxnSpPr>
              <p:nvPr/>
            </p:nvCxnSpPr>
            <p:spPr>
              <a:xfrm flipH="1">
                <a:off x="994989" y="2853933"/>
                <a:ext cx="282065" cy="30859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3" name="Straight Connector 402"/>
              <p:cNvCxnSpPr>
                <a:endCxn id="406" idx="0"/>
              </p:cNvCxnSpPr>
              <p:nvPr/>
            </p:nvCxnSpPr>
            <p:spPr>
              <a:xfrm flipH="1">
                <a:off x="854959" y="3376144"/>
                <a:ext cx="151037" cy="36584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04" name="Rectangle 28"/>
              <p:cNvSpPr>
                <a:spLocks noChangeAspect="1" noChangeArrowheads="1"/>
              </p:cNvSpPr>
              <p:nvPr/>
            </p:nvSpPr>
            <p:spPr bwMode="auto">
              <a:xfrm>
                <a:off x="931024" y="3162526"/>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405" name="Rectangle 28"/>
              <p:cNvSpPr>
                <a:spLocks noChangeAspect="1" noChangeArrowheads="1"/>
              </p:cNvSpPr>
              <p:nvPr/>
            </p:nvSpPr>
            <p:spPr bwMode="auto">
              <a:xfrm>
                <a:off x="1494894" y="3162526"/>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406" name="Oval 405"/>
              <p:cNvSpPr/>
              <p:nvPr/>
            </p:nvSpPr>
            <p:spPr>
              <a:xfrm>
                <a:off x="720952" y="3741988"/>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E</a:t>
                </a:r>
              </a:p>
            </p:txBody>
          </p:sp>
          <p:cxnSp>
            <p:nvCxnSpPr>
              <p:cNvPr id="407" name="Straight Connector 406"/>
              <p:cNvCxnSpPr>
                <a:stCxn id="406" idx="4"/>
                <a:endCxn id="410" idx="0"/>
              </p:cNvCxnSpPr>
              <p:nvPr/>
            </p:nvCxnSpPr>
            <p:spPr>
              <a:xfrm>
                <a:off x="854959" y="4027631"/>
                <a:ext cx="79357" cy="2357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8" name="Straight Connector 407"/>
              <p:cNvCxnSpPr>
                <a:stCxn id="406" idx="4"/>
                <a:endCxn id="409" idx="0"/>
              </p:cNvCxnSpPr>
              <p:nvPr/>
            </p:nvCxnSpPr>
            <p:spPr>
              <a:xfrm flipH="1">
                <a:off x="779932" y="4027631"/>
                <a:ext cx="75027" cy="23380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09" name="Rectangle 28"/>
              <p:cNvSpPr>
                <a:spLocks noChangeAspect="1" noChangeArrowheads="1"/>
              </p:cNvSpPr>
              <p:nvPr/>
            </p:nvSpPr>
            <p:spPr bwMode="auto">
              <a:xfrm>
                <a:off x="715967" y="4261435"/>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410" name="Rectangle 28"/>
              <p:cNvSpPr>
                <a:spLocks noChangeAspect="1" noChangeArrowheads="1"/>
              </p:cNvSpPr>
              <p:nvPr/>
            </p:nvSpPr>
            <p:spPr bwMode="auto">
              <a:xfrm>
                <a:off x="870351" y="4263387"/>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411" name="Oval 410"/>
              <p:cNvSpPr/>
              <p:nvPr/>
            </p:nvSpPr>
            <p:spPr>
              <a:xfrm>
                <a:off x="998280" y="3741988"/>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D</a:t>
                </a:r>
              </a:p>
            </p:txBody>
          </p:sp>
          <p:cxnSp>
            <p:nvCxnSpPr>
              <p:cNvPr id="412" name="Straight Connector 411"/>
              <p:cNvCxnSpPr>
                <a:stCxn id="404" idx="2"/>
                <a:endCxn id="411" idx="0"/>
              </p:cNvCxnSpPr>
              <p:nvPr/>
            </p:nvCxnSpPr>
            <p:spPr>
              <a:xfrm>
                <a:off x="994989" y="3377970"/>
                <a:ext cx="137298" cy="364018"/>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3" name="Straight Connector 412"/>
              <p:cNvCxnSpPr>
                <a:endCxn id="416" idx="0"/>
              </p:cNvCxnSpPr>
              <p:nvPr/>
            </p:nvCxnSpPr>
            <p:spPr>
              <a:xfrm>
                <a:off x="1140199" y="4024069"/>
                <a:ext cx="79357" cy="2357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4" name="Straight Connector 413"/>
              <p:cNvCxnSpPr>
                <a:endCxn id="415" idx="0"/>
              </p:cNvCxnSpPr>
              <p:nvPr/>
            </p:nvCxnSpPr>
            <p:spPr>
              <a:xfrm flipH="1">
                <a:off x="1075553" y="4036810"/>
                <a:ext cx="75027" cy="23380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15" name="Rectangle 28"/>
              <p:cNvSpPr>
                <a:spLocks noChangeAspect="1" noChangeArrowheads="1"/>
              </p:cNvSpPr>
              <p:nvPr/>
            </p:nvSpPr>
            <p:spPr bwMode="auto">
              <a:xfrm>
                <a:off x="1011588" y="4270614"/>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416" name="Rectangle 28"/>
              <p:cNvSpPr>
                <a:spLocks noChangeAspect="1" noChangeArrowheads="1"/>
              </p:cNvSpPr>
              <p:nvPr/>
            </p:nvSpPr>
            <p:spPr bwMode="auto">
              <a:xfrm>
                <a:off x="1155591" y="4259825"/>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cxnSp>
            <p:nvCxnSpPr>
              <p:cNvPr id="417" name="Straight Connector 416"/>
              <p:cNvCxnSpPr>
                <a:endCxn id="418" idx="0"/>
              </p:cNvCxnSpPr>
              <p:nvPr/>
            </p:nvCxnSpPr>
            <p:spPr>
              <a:xfrm flipH="1">
                <a:off x="1414974" y="3385323"/>
                <a:ext cx="151037" cy="36584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18" name="Oval 417"/>
              <p:cNvSpPr/>
              <p:nvPr/>
            </p:nvSpPr>
            <p:spPr>
              <a:xfrm>
                <a:off x="1280967" y="3751167"/>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E</a:t>
                </a:r>
              </a:p>
            </p:txBody>
          </p:sp>
          <p:cxnSp>
            <p:nvCxnSpPr>
              <p:cNvPr id="419" name="Straight Connector 418"/>
              <p:cNvCxnSpPr>
                <a:stCxn id="418" idx="4"/>
                <a:endCxn id="422" idx="0"/>
              </p:cNvCxnSpPr>
              <p:nvPr/>
            </p:nvCxnSpPr>
            <p:spPr>
              <a:xfrm>
                <a:off x="1414974" y="4036810"/>
                <a:ext cx="79357" cy="2357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0" name="Straight Connector 419"/>
              <p:cNvCxnSpPr>
                <a:stCxn id="418" idx="4"/>
                <a:endCxn id="421" idx="0"/>
              </p:cNvCxnSpPr>
              <p:nvPr/>
            </p:nvCxnSpPr>
            <p:spPr>
              <a:xfrm flipH="1">
                <a:off x="1339947" y="4036810"/>
                <a:ext cx="75027" cy="23380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21" name="Rectangle 28"/>
              <p:cNvSpPr>
                <a:spLocks noChangeAspect="1" noChangeArrowheads="1"/>
              </p:cNvSpPr>
              <p:nvPr/>
            </p:nvSpPr>
            <p:spPr bwMode="auto">
              <a:xfrm>
                <a:off x="1275982" y="4270614"/>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422" name="Rectangle 28"/>
              <p:cNvSpPr>
                <a:spLocks noChangeAspect="1" noChangeArrowheads="1"/>
              </p:cNvSpPr>
              <p:nvPr/>
            </p:nvSpPr>
            <p:spPr bwMode="auto">
              <a:xfrm>
                <a:off x="1430366" y="4272566"/>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423" name="Oval 422"/>
              <p:cNvSpPr/>
              <p:nvPr/>
            </p:nvSpPr>
            <p:spPr>
              <a:xfrm>
                <a:off x="1558295" y="3751167"/>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D</a:t>
                </a:r>
              </a:p>
            </p:txBody>
          </p:sp>
          <p:cxnSp>
            <p:nvCxnSpPr>
              <p:cNvPr id="424" name="Straight Connector 423"/>
              <p:cNvCxnSpPr>
                <a:endCxn id="423" idx="0"/>
              </p:cNvCxnSpPr>
              <p:nvPr/>
            </p:nvCxnSpPr>
            <p:spPr>
              <a:xfrm>
                <a:off x="1555004" y="3387149"/>
                <a:ext cx="137298" cy="364018"/>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5" name="Straight Connector 424"/>
              <p:cNvCxnSpPr>
                <a:endCxn id="428" idx="0"/>
              </p:cNvCxnSpPr>
              <p:nvPr/>
            </p:nvCxnSpPr>
            <p:spPr>
              <a:xfrm>
                <a:off x="1700214" y="4033248"/>
                <a:ext cx="79357" cy="23575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6" name="Straight Connector 425"/>
              <p:cNvCxnSpPr>
                <a:endCxn id="427" idx="0"/>
              </p:cNvCxnSpPr>
              <p:nvPr/>
            </p:nvCxnSpPr>
            <p:spPr>
              <a:xfrm flipH="1">
                <a:off x="1635568" y="4045989"/>
                <a:ext cx="75027" cy="23380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27" name="Rectangle 28"/>
              <p:cNvSpPr>
                <a:spLocks noChangeAspect="1" noChangeArrowheads="1"/>
              </p:cNvSpPr>
              <p:nvPr/>
            </p:nvSpPr>
            <p:spPr bwMode="auto">
              <a:xfrm>
                <a:off x="1571603" y="4279793"/>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428" name="Rectangle 28"/>
              <p:cNvSpPr>
                <a:spLocks noChangeAspect="1" noChangeArrowheads="1"/>
              </p:cNvSpPr>
              <p:nvPr/>
            </p:nvSpPr>
            <p:spPr bwMode="auto">
              <a:xfrm>
                <a:off x="1715606" y="4269004"/>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grpSp>
        <p:sp>
          <p:nvSpPr>
            <p:cNvPr id="429" name="Oval 428"/>
            <p:cNvSpPr/>
            <p:nvPr/>
          </p:nvSpPr>
          <p:spPr>
            <a:xfrm>
              <a:off x="6617689" y="4394384"/>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F</a:t>
              </a:r>
            </a:p>
          </p:txBody>
        </p:sp>
        <p:cxnSp>
          <p:nvCxnSpPr>
            <p:cNvPr id="430" name="Straight Connector 429"/>
            <p:cNvCxnSpPr>
              <a:stCxn id="429" idx="4"/>
              <a:endCxn id="433" idx="0"/>
            </p:cNvCxnSpPr>
            <p:nvPr/>
          </p:nvCxnSpPr>
          <p:spPr>
            <a:xfrm>
              <a:off x="6751696" y="4680027"/>
              <a:ext cx="281805" cy="306767"/>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32" name="Rectangle 28"/>
            <p:cNvSpPr>
              <a:spLocks noChangeAspect="1" noChangeArrowheads="1"/>
            </p:cNvSpPr>
            <p:nvPr/>
          </p:nvSpPr>
          <p:spPr bwMode="auto">
            <a:xfrm>
              <a:off x="6484513" y="4977762"/>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433" name="Rectangle 28"/>
            <p:cNvSpPr>
              <a:spLocks noChangeAspect="1" noChangeArrowheads="1"/>
            </p:cNvSpPr>
            <p:nvPr/>
          </p:nvSpPr>
          <p:spPr bwMode="auto">
            <a:xfrm>
              <a:off x="6969536" y="4986794"/>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434" name="Oval 433"/>
            <p:cNvSpPr/>
            <p:nvPr/>
          </p:nvSpPr>
          <p:spPr>
            <a:xfrm>
              <a:off x="6426388" y="5568082"/>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144" tIns="9144" rIns="9144" bIns="9144" anchor="ctr">
              <a:spAutoFit/>
            </a:bodyPr>
            <a:lstStyle/>
            <a:p>
              <a:pPr algn="ctr">
                <a:defRPr/>
              </a:pPr>
              <a:r>
                <a:rPr lang="en-US" sz="1200" dirty="0">
                  <a:solidFill>
                    <a:schemeClr val="tx1"/>
                  </a:solidFill>
                </a:rPr>
                <a:t>G</a:t>
              </a:r>
            </a:p>
          </p:txBody>
        </p:sp>
        <p:cxnSp>
          <p:nvCxnSpPr>
            <p:cNvPr id="436" name="Straight Connector 435"/>
            <p:cNvCxnSpPr>
              <a:stCxn id="434" idx="4"/>
              <a:endCxn id="438" idx="0"/>
            </p:cNvCxnSpPr>
            <p:nvPr/>
          </p:nvCxnSpPr>
          <p:spPr>
            <a:xfrm flipH="1">
              <a:off x="6467108" y="5853725"/>
              <a:ext cx="93287" cy="29074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38" name="Rectangle 28"/>
            <p:cNvSpPr>
              <a:spLocks noChangeAspect="1" noChangeArrowheads="1"/>
            </p:cNvSpPr>
            <p:nvPr/>
          </p:nvSpPr>
          <p:spPr bwMode="auto">
            <a:xfrm>
              <a:off x="6403143" y="6144470"/>
              <a:ext cx="127929" cy="215444"/>
            </a:xfrm>
            <a:prstGeom prst="rect">
              <a:avLst/>
            </a:prstGeom>
            <a:solidFill>
              <a:srgbClr val="FFCC00"/>
            </a:solidFill>
            <a:ln w="9525">
              <a:solidFill>
                <a:schemeClr val="tx1"/>
              </a:solidFill>
              <a:miter lim="800000"/>
              <a:headEnd/>
              <a:tailEnd/>
            </a:ln>
          </p:spPr>
          <p:txBody>
            <a:bodyPr wrap="square" lIns="18288" tIns="0" rIns="18288" bIns="0" anchor="ctr">
              <a:spAutoFit/>
            </a:bodyPr>
            <a:lstStyle/>
            <a:p>
              <a:pPr algn="ctr" eaLnBrk="1" hangingPunct="1"/>
              <a:r>
                <a:rPr lang="en-US" sz="1400" b="1" dirty="0">
                  <a:cs typeface="Arial" charset="0"/>
                </a:rPr>
                <a:t>0</a:t>
              </a:r>
            </a:p>
          </p:txBody>
        </p:sp>
        <p:sp>
          <p:nvSpPr>
            <p:cNvPr id="439" name="Rectangle 28"/>
            <p:cNvSpPr>
              <a:spLocks noChangeAspect="1" noChangeArrowheads="1"/>
            </p:cNvSpPr>
            <p:nvPr/>
          </p:nvSpPr>
          <p:spPr bwMode="auto">
            <a:xfrm>
              <a:off x="6652260" y="6140515"/>
              <a:ext cx="127929" cy="215444"/>
            </a:xfrm>
            <a:prstGeom prst="rect">
              <a:avLst/>
            </a:prstGeom>
            <a:solidFill>
              <a:srgbClr val="FFCC00"/>
            </a:solidFill>
            <a:ln w="9525">
              <a:solidFill>
                <a:schemeClr val="tx1"/>
              </a:solidFill>
              <a:miter lim="800000"/>
              <a:headEnd/>
              <a:tailEnd/>
            </a:ln>
          </p:spPr>
          <p:txBody>
            <a:bodyPr wrap="square" lIns="18288" tIns="0" rIns="18288" bIns="0" anchor="ctr">
              <a:spAutoFit/>
            </a:bodyPr>
            <a:lstStyle/>
            <a:p>
              <a:pPr algn="ctr" eaLnBrk="1" hangingPunct="1"/>
              <a:r>
                <a:rPr lang="en-US" sz="1400" b="1" dirty="0">
                  <a:cs typeface="Arial" charset="0"/>
                </a:rPr>
                <a:t>1</a:t>
              </a:r>
            </a:p>
          </p:txBody>
        </p:sp>
        <p:sp>
          <p:nvSpPr>
            <p:cNvPr id="440" name="Oval 439"/>
            <p:cNvSpPr/>
            <p:nvPr/>
          </p:nvSpPr>
          <p:spPr>
            <a:xfrm>
              <a:off x="6909247" y="5566594"/>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144" tIns="9144" rIns="9144" bIns="9144" anchor="ctr">
              <a:spAutoFit/>
            </a:bodyPr>
            <a:lstStyle/>
            <a:p>
              <a:pPr algn="ctr">
                <a:defRPr/>
              </a:pPr>
              <a:r>
                <a:rPr lang="en-US" sz="1200" dirty="0">
                  <a:solidFill>
                    <a:schemeClr val="tx1"/>
                  </a:solidFill>
                </a:rPr>
                <a:t>G</a:t>
              </a:r>
            </a:p>
          </p:txBody>
        </p:sp>
        <p:cxnSp>
          <p:nvCxnSpPr>
            <p:cNvPr id="441" name="Straight Connector 440"/>
            <p:cNvCxnSpPr/>
            <p:nvPr/>
          </p:nvCxnSpPr>
          <p:spPr>
            <a:xfrm>
              <a:off x="7032191" y="5852237"/>
              <a:ext cx="155830" cy="286790"/>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2" name="Straight Connector 441"/>
            <p:cNvCxnSpPr>
              <a:stCxn id="440" idx="4"/>
              <a:endCxn id="444" idx="0"/>
            </p:cNvCxnSpPr>
            <p:nvPr/>
          </p:nvCxnSpPr>
          <p:spPr>
            <a:xfrm flipH="1">
              <a:off x="6949967" y="5852237"/>
              <a:ext cx="93287" cy="29074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3" name="Straight Connector 442"/>
            <p:cNvCxnSpPr>
              <a:endCxn id="440" idx="0"/>
            </p:cNvCxnSpPr>
            <p:nvPr/>
          </p:nvCxnSpPr>
          <p:spPr>
            <a:xfrm>
              <a:off x="7031337" y="5191718"/>
              <a:ext cx="11917" cy="37487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44" name="Rectangle 28"/>
            <p:cNvSpPr>
              <a:spLocks noChangeAspect="1" noChangeArrowheads="1"/>
            </p:cNvSpPr>
            <p:nvPr/>
          </p:nvSpPr>
          <p:spPr bwMode="auto">
            <a:xfrm>
              <a:off x="6886002" y="6142982"/>
              <a:ext cx="127929" cy="215444"/>
            </a:xfrm>
            <a:prstGeom prst="rect">
              <a:avLst/>
            </a:prstGeom>
            <a:solidFill>
              <a:srgbClr val="FFCC00"/>
            </a:solidFill>
            <a:ln w="9525">
              <a:solidFill>
                <a:schemeClr val="tx1"/>
              </a:solidFill>
              <a:miter lim="800000"/>
              <a:headEnd/>
              <a:tailEnd/>
            </a:ln>
          </p:spPr>
          <p:txBody>
            <a:bodyPr wrap="square" lIns="18288" tIns="0" rIns="18288" bIns="0" anchor="ctr">
              <a:spAutoFit/>
            </a:bodyPr>
            <a:lstStyle/>
            <a:p>
              <a:pPr algn="ctr" eaLnBrk="1" hangingPunct="1"/>
              <a:r>
                <a:rPr lang="en-US" sz="1400" b="1" dirty="0">
                  <a:cs typeface="Arial" charset="0"/>
                </a:rPr>
                <a:t>0</a:t>
              </a:r>
            </a:p>
          </p:txBody>
        </p:sp>
        <p:sp>
          <p:nvSpPr>
            <p:cNvPr id="445" name="Rectangle 28"/>
            <p:cNvSpPr>
              <a:spLocks noChangeAspect="1" noChangeArrowheads="1"/>
            </p:cNvSpPr>
            <p:nvPr/>
          </p:nvSpPr>
          <p:spPr bwMode="auto">
            <a:xfrm>
              <a:off x="7135119" y="6139027"/>
              <a:ext cx="127929" cy="215444"/>
            </a:xfrm>
            <a:prstGeom prst="rect">
              <a:avLst/>
            </a:prstGeom>
            <a:solidFill>
              <a:srgbClr val="FFCC00"/>
            </a:solidFill>
            <a:ln w="9525">
              <a:solidFill>
                <a:schemeClr val="tx1"/>
              </a:solidFill>
              <a:miter lim="800000"/>
              <a:headEnd/>
              <a:tailEnd/>
            </a:ln>
          </p:spPr>
          <p:txBody>
            <a:bodyPr wrap="square" lIns="18288" tIns="0" rIns="18288" bIns="0" anchor="ctr">
              <a:spAutoFit/>
            </a:bodyPr>
            <a:lstStyle/>
            <a:p>
              <a:pPr algn="ctr" eaLnBrk="1" hangingPunct="1"/>
              <a:r>
                <a:rPr lang="en-US" sz="1400" b="1" dirty="0">
                  <a:cs typeface="Arial" charset="0"/>
                </a:rPr>
                <a:t>1</a:t>
              </a:r>
            </a:p>
          </p:txBody>
        </p:sp>
        <p:sp>
          <p:nvSpPr>
            <p:cNvPr id="446" name="Oval 445"/>
            <p:cNvSpPr/>
            <p:nvPr/>
          </p:nvSpPr>
          <p:spPr>
            <a:xfrm>
              <a:off x="5668406" y="4392546"/>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F</a:t>
              </a:r>
            </a:p>
          </p:txBody>
        </p:sp>
        <p:cxnSp>
          <p:nvCxnSpPr>
            <p:cNvPr id="447" name="Straight Connector 446"/>
            <p:cNvCxnSpPr>
              <a:stCxn id="446" idx="4"/>
              <a:endCxn id="450" idx="0"/>
            </p:cNvCxnSpPr>
            <p:nvPr/>
          </p:nvCxnSpPr>
          <p:spPr>
            <a:xfrm>
              <a:off x="5802413" y="4678189"/>
              <a:ext cx="281805" cy="306767"/>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8" name="Straight Connector 447"/>
            <p:cNvCxnSpPr>
              <a:stCxn id="446" idx="4"/>
              <a:endCxn id="449" idx="0"/>
            </p:cNvCxnSpPr>
            <p:nvPr/>
          </p:nvCxnSpPr>
          <p:spPr>
            <a:xfrm flipH="1">
              <a:off x="5599195" y="4678189"/>
              <a:ext cx="203218" cy="29773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49" name="Rectangle 28"/>
            <p:cNvSpPr>
              <a:spLocks noChangeAspect="1" noChangeArrowheads="1"/>
            </p:cNvSpPr>
            <p:nvPr/>
          </p:nvSpPr>
          <p:spPr bwMode="auto">
            <a:xfrm>
              <a:off x="5535230" y="4975924"/>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450" name="Rectangle 28"/>
            <p:cNvSpPr>
              <a:spLocks noChangeAspect="1" noChangeArrowheads="1"/>
            </p:cNvSpPr>
            <p:nvPr/>
          </p:nvSpPr>
          <p:spPr bwMode="auto">
            <a:xfrm>
              <a:off x="6020253" y="4984956"/>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451" name="Oval 450"/>
            <p:cNvSpPr/>
            <p:nvPr/>
          </p:nvSpPr>
          <p:spPr>
            <a:xfrm>
              <a:off x="5477105" y="5566244"/>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144" tIns="9144" rIns="9144" bIns="9144" anchor="ctr">
              <a:spAutoFit/>
            </a:bodyPr>
            <a:lstStyle/>
            <a:p>
              <a:pPr algn="ctr">
                <a:defRPr/>
              </a:pPr>
              <a:r>
                <a:rPr lang="en-US" sz="1200" dirty="0">
                  <a:solidFill>
                    <a:schemeClr val="tx1"/>
                  </a:solidFill>
                </a:rPr>
                <a:t>G</a:t>
              </a:r>
            </a:p>
          </p:txBody>
        </p:sp>
        <p:cxnSp>
          <p:nvCxnSpPr>
            <p:cNvPr id="452" name="Straight Connector 451"/>
            <p:cNvCxnSpPr/>
            <p:nvPr/>
          </p:nvCxnSpPr>
          <p:spPr>
            <a:xfrm>
              <a:off x="5600049" y="5851887"/>
              <a:ext cx="155830" cy="286790"/>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3" name="Straight Connector 452"/>
            <p:cNvCxnSpPr>
              <a:stCxn id="451" idx="4"/>
              <a:endCxn id="455" idx="0"/>
            </p:cNvCxnSpPr>
            <p:nvPr/>
          </p:nvCxnSpPr>
          <p:spPr>
            <a:xfrm flipH="1">
              <a:off x="5517825" y="5851887"/>
              <a:ext cx="93287" cy="29074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4" name="Straight Connector 453"/>
            <p:cNvCxnSpPr>
              <a:stCxn id="449" idx="2"/>
              <a:endCxn id="451" idx="0"/>
            </p:cNvCxnSpPr>
            <p:nvPr/>
          </p:nvCxnSpPr>
          <p:spPr>
            <a:xfrm>
              <a:off x="5599195" y="5191368"/>
              <a:ext cx="11917" cy="37487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55" name="Rectangle 28"/>
            <p:cNvSpPr>
              <a:spLocks noChangeAspect="1" noChangeArrowheads="1"/>
            </p:cNvSpPr>
            <p:nvPr/>
          </p:nvSpPr>
          <p:spPr bwMode="auto">
            <a:xfrm>
              <a:off x="5453860" y="6142632"/>
              <a:ext cx="127929" cy="215444"/>
            </a:xfrm>
            <a:prstGeom prst="rect">
              <a:avLst/>
            </a:prstGeom>
            <a:solidFill>
              <a:srgbClr val="FFCC00"/>
            </a:solidFill>
            <a:ln w="9525">
              <a:solidFill>
                <a:schemeClr val="tx1"/>
              </a:solidFill>
              <a:miter lim="800000"/>
              <a:headEnd/>
              <a:tailEnd/>
            </a:ln>
          </p:spPr>
          <p:txBody>
            <a:bodyPr wrap="square" lIns="18288" tIns="0" rIns="18288" bIns="0" anchor="ctr">
              <a:spAutoFit/>
            </a:bodyPr>
            <a:lstStyle/>
            <a:p>
              <a:pPr algn="ctr" eaLnBrk="1" hangingPunct="1"/>
              <a:r>
                <a:rPr lang="en-US" sz="1400" b="1" dirty="0">
                  <a:cs typeface="Arial" charset="0"/>
                </a:rPr>
                <a:t>0</a:t>
              </a:r>
            </a:p>
          </p:txBody>
        </p:sp>
        <p:sp>
          <p:nvSpPr>
            <p:cNvPr id="456" name="Rectangle 28"/>
            <p:cNvSpPr>
              <a:spLocks noChangeAspect="1" noChangeArrowheads="1"/>
            </p:cNvSpPr>
            <p:nvPr/>
          </p:nvSpPr>
          <p:spPr bwMode="auto">
            <a:xfrm>
              <a:off x="5702977" y="6138677"/>
              <a:ext cx="127929" cy="215444"/>
            </a:xfrm>
            <a:prstGeom prst="rect">
              <a:avLst/>
            </a:prstGeom>
            <a:solidFill>
              <a:srgbClr val="FFCC00"/>
            </a:solidFill>
            <a:ln w="9525">
              <a:solidFill>
                <a:schemeClr val="tx1"/>
              </a:solidFill>
              <a:miter lim="800000"/>
              <a:headEnd/>
              <a:tailEnd/>
            </a:ln>
          </p:spPr>
          <p:txBody>
            <a:bodyPr wrap="square" lIns="18288" tIns="0" rIns="18288" bIns="0" anchor="ctr">
              <a:spAutoFit/>
            </a:bodyPr>
            <a:lstStyle/>
            <a:p>
              <a:pPr algn="ctr" eaLnBrk="1" hangingPunct="1"/>
              <a:r>
                <a:rPr lang="en-US" sz="1400" b="1" dirty="0">
                  <a:cs typeface="Arial" charset="0"/>
                </a:rPr>
                <a:t>1</a:t>
              </a:r>
            </a:p>
          </p:txBody>
        </p:sp>
        <p:sp>
          <p:nvSpPr>
            <p:cNvPr id="457" name="Oval 456"/>
            <p:cNvSpPr/>
            <p:nvPr/>
          </p:nvSpPr>
          <p:spPr>
            <a:xfrm>
              <a:off x="5959964" y="5564756"/>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144" tIns="9144" rIns="9144" bIns="9144" anchor="ctr">
              <a:spAutoFit/>
            </a:bodyPr>
            <a:lstStyle/>
            <a:p>
              <a:pPr algn="ctr">
                <a:defRPr/>
              </a:pPr>
              <a:r>
                <a:rPr lang="en-US" sz="1200" dirty="0">
                  <a:solidFill>
                    <a:schemeClr val="tx1"/>
                  </a:solidFill>
                </a:rPr>
                <a:t>G</a:t>
              </a:r>
            </a:p>
          </p:txBody>
        </p:sp>
        <p:cxnSp>
          <p:nvCxnSpPr>
            <p:cNvPr id="458" name="Straight Connector 457"/>
            <p:cNvCxnSpPr/>
            <p:nvPr/>
          </p:nvCxnSpPr>
          <p:spPr>
            <a:xfrm>
              <a:off x="6082908" y="5850399"/>
              <a:ext cx="155830" cy="286790"/>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9" name="Straight Connector 458"/>
            <p:cNvCxnSpPr>
              <a:stCxn id="457" idx="4"/>
              <a:endCxn id="461" idx="0"/>
            </p:cNvCxnSpPr>
            <p:nvPr/>
          </p:nvCxnSpPr>
          <p:spPr>
            <a:xfrm flipH="1">
              <a:off x="6000684" y="5850399"/>
              <a:ext cx="93287" cy="29074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0" name="Straight Connector 459"/>
            <p:cNvCxnSpPr>
              <a:endCxn id="457" idx="0"/>
            </p:cNvCxnSpPr>
            <p:nvPr/>
          </p:nvCxnSpPr>
          <p:spPr>
            <a:xfrm>
              <a:off x="6082054" y="5189880"/>
              <a:ext cx="11917" cy="374876"/>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61" name="Rectangle 28"/>
            <p:cNvSpPr>
              <a:spLocks noChangeAspect="1" noChangeArrowheads="1"/>
            </p:cNvSpPr>
            <p:nvPr/>
          </p:nvSpPr>
          <p:spPr bwMode="auto">
            <a:xfrm>
              <a:off x="5936719" y="6141144"/>
              <a:ext cx="127929" cy="215444"/>
            </a:xfrm>
            <a:prstGeom prst="rect">
              <a:avLst/>
            </a:prstGeom>
            <a:solidFill>
              <a:srgbClr val="FFCC00"/>
            </a:solidFill>
            <a:ln w="9525">
              <a:solidFill>
                <a:schemeClr val="tx1"/>
              </a:solidFill>
              <a:miter lim="800000"/>
              <a:headEnd/>
              <a:tailEnd/>
            </a:ln>
          </p:spPr>
          <p:txBody>
            <a:bodyPr wrap="square" lIns="18288" tIns="0" rIns="18288" bIns="0" anchor="ctr">
              <a:spAutoFit/>
            </a:bodyPr>
            <a:lstStyle/>
            <a:p>
              <a:pPr algn="ctr" eaLnBrk="1" hangingPunct="1"/>
              <a:r>
                <a:rPr lang="en-US" sz="1400" b="1" dirty="0">
                  <a:cs typeface="Arial" charset="0"/>
                </a:rPr>
                <a:t>0</a:t>
              </a:r>
            </a:p>
          </p:txBody>
        </p:sp>
        <p:sp>
          <p:nvSpPr>
            <p:cNvPr id="462" name="Rectangle 28"/>
            <p:cNvSpPr>
              <a:spLocks noChangeAspect="1" noChangeArrowheads="1"/>
            </p:cNvSpPr>
            <p:nvPr/>
          </p:nvSpPr>
          <p:spPr bwMode="auto">
            <a:xfrm>
              <a:off x="6185836" y="6137189"/>
              <a:ext cx="127929" cy="215444"/>
            </a:xfrm>
            <a:prstGeom prst="rect">
              <a:avLst/>
            </a:prstGeom>
            <a:solidFill>
              <a:srgbClr val="FFCC00"/>
            </a:solidFill>
            <a:ln w="9525">
              <a:solidFill>
                <a:schemeClr val="tx1"/>
              </a:solidFill>
              <a:miter lim="800000"/>
              <a:headEnd/>
              <a:tailEnd/>
            </a:ln>
          </p:spPr>
          <p:txBody>
            <a:bodyPr wrap="square" lIns="18288" tIns="0" rIns="18288" bIns="0" anchor="ctr">
              <a:spAutoFit/>
            </a:bodyPr>
            <a:lstStyle/>
            <a:p>
              <a:pPr algn="ctr" eaLnBrk="1" hangingPunct="1"/>
              <a:r>
                <a:rPr lang="en-US" sz="1400" b="1" dirty="0">
                  <a:cs typeface="Arial" charset="0"/>
                </a:rPr>
                <a:t>1</a:t>
              </a:r>
            </a:p>
          </p:txBody>
        </p:sp>
      </p:grpSp>
      <p:grpSp>
        <p:nvGrpSpPr>
          <p:cNvPr id="496" name="Group 495"/>
          <p:cNvGrpSpPr/>
          <p:nvPr/>
        </p:nvGrpSpPr>
        <p:grpSpPr>
          <a:xfrm>
            <a:off x="5242349" y="1035160"/>
            <a:ext cx="2214438" cy="1182429"/>
            <a:chOff x="3357240" y="1590788"/>
            <a:chExt cx="2406468" cy="1386180"/>
          </a:xfrm>
        </p:grpSpPr>
        <p:sp>
          <p:nvSpPr>
            <p:cNvPr id="497" name="Oval 496"/>
            <p:cNvSpPr/>
            <p:nvPr/>
          </p:nvSpPr>
          <p:spPr>
            <a:xfrm>
              <a:off x="4063093" y="2139029"/>
              <a:ext cx="264695" cy="285643"/>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A</a:t>
              </a:r>
            </a:p>
          </p:txBody>
        </p:sp>
        <p:sp>
          <p:nvSpPr>
            <p:cNvPr id="498" name="Oval 497"/>
            <p:cNvSpPr/>
            <p:nvPr/>
          </p:nvSpPr>
          <p:spPr>
            <a:xfrm>
              <a:off x="4807709" y="2139029"/>
              <a:ext cx="264695" cy="285643"/>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B</a:t>
              </a:r>
            </a:p>
          </p:txBody>
        </p:sp>
        <p:sp>
          <p:nvSpPr>
            <p:cNvPr id="499" name="Oval 498"/>
            <p:cNvSpPr/>
            <p:nvPr/>
          </p:nvSpPr>
          <p:spPr>
            <a:xfrm>
              <a:off x="5140871" y="2691322"/>
              <a:ext cx="264695" cy="285643"/>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C</a:t>
              </a:r>
            </a:p>
          </p:txBody>
        </p:sp>
        <p:sp>
          <p:nvSpPr>
            <p:cNvPr id="500" name="Oval 499"/>
            <p:cNvSpPr/>
            <p:nvPr/>
          </p:nvSpPr>
          <p:spPr>
            <a:xfrm>
              <a:off x="4449724" y="2691325"/>
              <a:ext cx="264695"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D</a:t>
              </a:r>
            </a:p>
          </p:txBody>
        </p:sp>
        <p:sp>
          <p:nvSpPr>
            <p:cNvPr id="501" name="Oval 500"/>
            <p:cNvSpPr/>
            <p:nvPr/>
          </p:nvSpPr>
          <p:spPr>
            <a:xfrm>
              <a:off x="5499013" y="2139029"/>
              <a:ext cx="264695"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E</a:t>
              </a:r>
            </a:p>
          </p:txBody>
        </p:sp>
        <p:sp>
          <p:nvSpPr>
            <p:cNvPr id="502" name="Oval 501"/>
            <p:cNvSpPr/>
            <p:nvPr/>
          </p:nvSpPr>
          <p:spPr>
            <a:xfrm>
              <a:off x="4063093" y="1590788"/>
              <a:ext cx="264695"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F</a:t>
              </a:r>
            </a:p>
          </p:txBody>
        </p:sp>
        <p:sp>
          <p:nvSpPr>
            <p:cNvPr id="503" name="Oval 502"/>
            <p:cNvSpPr/>
            <p:nvPr/>
          </p:nvSpPr>
          <p:spPr>
            <a:xfrm>
              <a:off x="3357240" y="2139030"/>
              <a:ext cx="264695"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G</a:t>
              </a:r>
            </a:p>
          </p:txBody>
        </p:sp>
        <p:cxnSp>
          <p:nvCxnSpPr>
            <p:cNvPr id="504" name="Straight Connector 503"/>
            <p:cNvCxnSpPr>
              <a:stCxn id="497" idx="6"/>
              <a:endCxn id="498" idx="2"/>
            </p:cNvCxnSpPr>
            <p:nvPr/>
          </p:nvCxnSpPr>
          <p:spPr>
            <a:xfrm>
              <a:off x="4327788" y="2281851"/>
              <a:ext cx="479921" cy="0"/>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5" name="Straight Connector 504"/>
            <p:cNvCxnSpPr>
              <a:stCxn id="498" idx="5"/>
              <a:endCxn id="499" idx="1"/>
            </p:cNvCxnSpPr>
            <p:nvPr/>
          </p:nvCxnSpPr>
          <p:spPr>
            <a:xfrm>
              <a:off x="5033640" y="2382841"/>
              <a:ext cx="145995" cy="350312"/>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6" name="Straight Connector 505"/>
            <p:cNvCxnSpPr>
              <a:stCxn id="499" idx="2"/>
              <a:endCxn id="500" idx="6"/>
            </p:cNvCxnSpPr>
            <p:nvPr/>
          </p:nvCxnSpPr>
          <p:spPr>
            <a:xfrm flipH="1">
              <a:off x="4714419" y="2834144"/>
              <a:ext cx="426452" cy="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7" name="Straight Connector 506"/>
            <p:cNvCxnSpPr>
              <a:stCxn id="497" idx="5"/>
              <a:endCxn id="500" idx="1"/>
            </p:cNvCxnSpPr>
            <p:nvPr/>
          </p:nvCxnSpPr>
          <p:spPr>
            <a:xfrm>
              <a:off x="4289024" y="2382841"/>
              <a:ext cx="199464" cy="35031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8" name="Straight Connector 507"/>
            <p:cNvCxnSpPr>
              <a:stCxn id="498" idx="3"/>
              <a:endCxn id="500" idx="7"/>
            </p:cNvCxnSpPr>
            <p:nvPr/>
          </p:nvCxnSpPr>
          <p:spPr>
            <a:xfrm flipH="1">
              <a:off x="4675655" y="2382841"/>
              <a:ext cx="170818" cy="35031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9" name="Straight Connector 508"/>
            <p:cNvCxnSpPr>
              <a:stCxn id="501" idx="3"/>
              <a:endCxn id="499" idx="7"/>
            </p:cNvCxnSpPr>
            <p:nvPr/>
          </p:nvCxnSpPr>
          <p:spPr>
            <a:xfrm flipH="1">
              <a:off x="5366802" y="2382841"/>
              <a:ext cx="170975" cy="350312"/>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0" name="Straight Connector 509"/>
            <p:cNvCxnSpPr>
              <a:stCxn id="501" idx="2"/>
              <a:endCxn id="498" idx="6"/>
            </p:cNvCxnSpPr>
            <p:nvPr/>
          </p:nvCxnSpPr>
          <p:spPr>
            <a:xfrm flipH="1">
              <a:off x="5072404" y="2281851"/>
              <a:ext cx="426609" cy="0"/>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1" name="Straight Connector 510"/>
            <p:cNvCxnSpPr>
              <a:stCxn id="502" idx="6"/>
              <a:endCxn id="498" idx="1"/>
            </p:cNvCxnSpPr>
            <p:nvPr/>
          </p:nvCxnSpPr>
          <p:spPr>
            <a:xfrm>
              <a:off x="4327788" y="1733610"/>
              <a:ext cx="518685" cy="447250"/>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2" name="Straight Connector 511"/>
            <p:cNvCxnSpPr>
              <a:stCxn id="502" idx="2"/>
              <a:endCxn id="503" idx="7"/>
            </p:cNvCxnSpPr>
            <p:nvPr/>
          </p:nvCxnSpPr>
          <p:spPr>
            <a:xfrm flipH="1">
              <a:off x="3583171" y="1733610"/>
              <a:ext cx="479922" cy="447251"/>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3" name="Straight Connector 512"/>
            <p:cNvCxnSpPr>
              <a:stCxn id="503" idx="6"/>
              <a:endCxn id="497" idx="2"/>
            </p:cNvCxnSpPr>
            <p:nvPr/>
          </p:nvCxnSpPr>
          <p:spPr>
            <a:xfrm flipV="1">
              <a:off x="3621935" y="2281851"/>
              <a:ext cx="441158" cy="1"/>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34" name="TextBox 533"/>
          <p:cNvSpPr txBox="1"/>
          <p:nvPr/>
        </p:nvSpPr>
        <p:spPr>
          <a:xfrm>
            <a:off x="5674032" y="2280235"/>
            <a:ext cx="1681115" cy="400110"/>
          </a:xfrm>
          <a:prstGeom prst="rect">
            <a:avLst/>
          </a:prstGeom>
          <a:noFill/>
        </p:spPr>
        <p:txBody>
          <a:bodyPr wrap="square" rtlCol="0">
            <a:spAutoFit/>
          </a:bodyPr>
          <a:lstStyle/>
          <a:p>
            <a:r>
              <a:rPr lang="en-US" sz="2000" b="1" dirty="0">
                <a:solidFill>
                  <a:srgbClr val="000000"/>
                </a:solidFill>
              </a:rPr>
              <a:t>p</a:t>
            </a:r>
            <a:r>
              <a:rPr lang="en-US" sz="2000" b="1" dirty="0" smtClean="0">
                <a:solidFill>
                  <a:srgbClr val="000000"/>
                </a:solidFill>
              </a:rPr>
              <a:t>rimal graph</a:t>
            </a:r>
            <a:endParaRPr lang="en-US" sz="2000" dirty="0" smtClean="0">
              <a:solidFill>
                <a:srgbClr val="000000"/>
              </a:solidFill>
              <a:latin typeface="+mn-lt"/>
            </a:endParaRPr>
          </a:p>
        </p:txBody>
      </p:sp>
      <p:grpSp>
        <p:nvGrpSpPr>
          <p:cNvPr id="4" name="Group 3"/>
          <p:cNvGrpSpPr/>
          <p:nvPr/>
        </p:nvGrpSpPr>
        <p:grpSpPr>
          <a:xfrm>
            <a:off x="7582988" y="786583"/>
            <a:ext cx="1577558" cy="1890415"/>
            <a:chOff x="7691275" y="786583"/>
            <a:chExt cx="1577558" cy="1890415"/>
          </a:xfrm>
        </p:grpSpPr>
        <p:grpSp>
          <p:nvGrpSpPr>
            <p:cNvPr id="495" name="Group 494"/>
            <p:cNvGrpSpPr/>
            <p:nvPr/>
          </p:nvGrpSpPr>
          <p:grpSpPr>
            <a:xfrm>
              <a:off x="7691275" y="786583"/>
              <a:ext cx="1192030" cy="1429899"/>
              <a:chOff x="2953223" y="2015537"/>
              <a:chExt cx="1295400" cy="1676294"/>
            </a:xfrm>
          </p:grpSpPr>
          <p:grpSp>
            <p:nvGrpSpPr>
              <p:cNvPr id="514" name="Group 513"/>
              <p:cNvGrpSpPr/>
              <p:nvPr/>
            </p:nvGrpSpPr>
            <p:grpSpPr>
              <a:xfrm>
                <a:off x="2953223" y="2015537"/>
                <a:ext cx="1295400" cy="1676294"/>
                <a:chOff x="2953223" y="2015537"/>
                <a:chExt cx="1295400" cy="1676294"/>
              </a:xfrm>
            </p:grpSpPr>
            <p:sp>
              <p:nvSpPr>
                <p:cNvPr id="517" name="Oval 516"/>
                <p:cNvSpPr/>
                <p:nvPr/>
              </p:nvSpPr>
              <p:spPr>
                <a:xfrm>
                  <a:off x="3623257" y="2015537"/>
                  <a:ext cx="268014" cy="285643"/>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A</a:t>
                  </a:r>
                </a:p>
              </p:txBody>
            </p:sp>
            <p:sp>
              <p:nvSpPr>
                <p:cNvPr id="518" name="Oval 517"/>
                <p:cNvSpPr/>
                <p:nvPr/>
              </p:nvSpPr>
              <p:spPr>
                <a:xfrm>
                  <a:off x="3623257" y="2485403"/>
                  <a:ext cx="268014" cy="285643"/>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B</a:t>
                  </a:r>
                </a:p>
              </p:txBody>
            </p:sp>
            <p:sp>
              <p:nvSpPr>
                <p:cNvPr id="519" name="Oval 518"/>
                <p:cNvSpPr/>
                <p:nvPr/>
              </p:nvSpPr>
              <p:spPr>
                <a:xfrm>
                  <a:off x="3265906" y="2884717"/>
                  <a:ext cx="268014" cy="285643"/>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C</a:t>
                  </a:r>
                </a:p>
              </p:txBody>
            </p:sp>
            <p:sp>
              <p:nvSpPr>
                <p:cNvPr id="520" name="Oval 519"/>
                <p:cNvSpPr/>
                <p:nvPr/>
              </p:nvSpPr>
              <p:spPr>
                <a:xfrm>
                  <a:off x="3980609" y="2884717"/>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F</a:t>
                  </a:r>
                </a:p>
              </p:txBody>
            </p:sp>
            <p:sp>
              <p:nvSpPr>
                <p:cNvPr id="521" name="Oval 520"/>
                <p:cNvSpPr/>
                <p:nvPr/>
              </p:nvSpPr>
              <p:spPr>
                <a:xfrm>
                  <a:off x="3980609" y="3405949"/>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G</a:t>
                  </a:r>
                </a:p>
              </p:txBody>
            </p:sp>
            <p:cxnSp>
              <p:nvCxnSpPr>
                <p:cNvPr id="522" name="Straight Connector 521"/>
                <p:cNvCxnSpPr>
                  <a:stCxn id="517" idx="4"/>
                  <a:endCxn id="518" idx="0"/>
                </p:cNvCxnSpPr>
                <p:nvPr/>
              </p:nvCxnSpPr>
              <p:spPr>
                <a:xfrm>
                  <a:off x="3757264" y="2301180"/>
                  <a:ext cx="0" cy="18422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3" name="Straight Connector 522"/>
                <p:cNvCxnSpPr>
                  <a:stCxn id="518" idx="3"/>
                  <a:endCxn id="519" idx="0"/>
                </p:cNvCxnSpPr>
                <p:nvPr/>
              </p:nvCxnSpPr>
              <p:spPr>
                <a:xfrm flipH="1">
                  <a:off x="3399913" y="2729215"/>
                  <a:ext cx="262594" cy="155502"/>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4" name="Straight Connector 523"/>
                <p:cNvCxnSpPr>
                  <a:stCxn id="518" idx="5"/>
                  <a:endCxn id="520" idx="0"/>
                </p:cNvCxnSpPr>
                <p:nvPr/>
              </p:nvCxnSpPr>
              <p:spPr>
                <a:xfrm>
                  <a:off x="3852021" y="2729215"/>
                  <a:ext cx="262595" cy="155502"/>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5" name="Straight Connector 524"/>
                <p:cNvCxnSpPr>
                  <a:stCxn id="520" idx="4"/>
                  <a:endCxn id="521" idx="0"/>
                </p:cNvCxnSpPr>
                <p:nvPr/>
              </p:nvCxnSpPr>
              <p:spPr>
                <a:xfrm>
                  <a:off x="4114616" y="3170360"/>
                  <a:ext cx="0" cy="235589"/>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6" name="Curved Connector 25"/>
                <p:cNvCxnSpPr>
                  <a:stCxn id="518" idx="4"/>
                  <a:endCxn id="529" idx="0"/>
                </p:cNvCxnSpPr>
                <p:nvPr/>
              </p:nvCxnSpPr>
              <p:spPr>
                <a:xfrm>
                  <a:off x="3757264" y="2771046"/>
                  <a:ext cx="0" cy="635142"/>
                </a:xfrm>
                <a:prstGeom prst="straightConnector1">
                  <a:avLst/>
                </a:prstGeom>
                <a:solidFill>
                  <a:srgbClr val="99CCFF"/>
                </a:solidFill>
                <a:ln w="317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27" name="Curved Connector 31"/>
                <p:cNvCxnSpPr>
                  <a:stCxn id="517" idx="6"/>
                  <a:endCxn id="521" idx="6"/>
                </p:cNvCxnSpPr>
                <p:nvPr/>
              </p:nvCxnSpPr>
              <p:spPr>
                <a:xfrm>
                  <a:off x="3891271" y="2158359"/>
                  <a:ext cx="357352" cy="1390412"/>
                </a:xfrm>
                <a:prstGeom prst="curvedConnector3">
                  <a:avLst>
                    <a:gd name="adj1" fmla="val 163971"/>
                  </a:avLst>
                </a:prstGeom>
                <a:solidFill>
                  <a:srgbClr val="99CCFF"/>
                </a:solidFill>
                <a:ln w="317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28" name="Oval 527"/>
                <p:cNvSpPr/>
                <p:nvPr/>
              </p:nvSpPr>
              <p:spPr>
                <a:xfrm>
                  <a:off x="2953223" y="3406188"/>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D</a:t>
                  </a:r>
                </a:p>
              </p:txBody>
            </p:sp>
            <p:sp>
              <p:nvSpPr>
                <p:cNvPr id="529" name="Oval 528"/>
                <p:cNvSpPr/>
                <p:nvPr/>
              </p:nvSpPr>
              <p:spPr>
                <a:xfrm>
                  <a:off x="3623257" y="3406188"/>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E</a:t>
                  </a:r>
                </a:p>
              </p:txBody>
            </p:sp>
            <p:cxnSp>
              <p:nvCxnSpPr>
                <p:cNvPr id="530" name="Straight Connector 529"/>
                <p:cNvCxnSpPr>
                  <a:stCxn id="519" idx="3"/>
                  <a:endCxn id="528" idx="0"/>
                </p:cNvCxnSpPr>
                <p:nvPr/>
              </p:nvCxnSpPr>
              <p:spPr>
                <a:xfrm flipH="1">
                  <a:off x="3087230" y="3128529"/>
                  <a:ext cx="217926" cy="277659"/>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1" name="Straight Connector 530"/>
                <p:cNvCxnSpPr>
                  <a:stCxn id="519" idx="5"/>
                  <a:endCxn id="529" idx="0"/>
                </p:cNvCxnSpPr>
                <p:nvPr/>
              </p:nvCxnSpPr>
              <p:spPr>
                <a:xfrm>
                  <a:off x="3494670" y="3128529"/>
                  <a:ext cx="262594" cy="277659"/>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15" name="Curved Connector 31"/>
              <p:cNvCxnSpPr>
                <a:stCxn id="518" idx="2"/>
              </p:cNvCxnSpPr>
              <p:nvPr/>
            </p:nvCxnSpPr>
            <p:spPr>
              <a:xfrm rot="10800000" flipV="1">
                <a:off x="3087231" y="2628225"/>
                <a:ext cx="536027" cy="735880"/>
              </a:xfrm>
              <a:prstGeom prst="curvedConnector2">
                <a:avLst/>
              </a:prstGeom>
              <a:solidFill>
                <a:srgbClr val="99CCFF"/>
              </a:solidFill>
              <a:ln w="317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16" name="Curved Connector 515"/>
              <p:cNvCxnSpPr>
                <a:stCxn id="517" idx="2"/>
              </p:cNvCxnSpPr>
              <p:nvPr/>
            </p:nvCxnSpPr>
            <p:spPr>
              <a:xfrm rot="10800000" flipV="1">
                <a:off x="3087231" y="2158359"/>
                <a:ext cx="536027" cy="1247590"/>
              </a:xfrm>
              <a:prstGeom prst="curvedConnector2">
                <a:avLst/>
              </a:prstGeom>
              <a:solidFill>
                <a:srgbClr val="99CCFF"/>
              </a:solidFill>
              <a:ln w="317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342" name="TextBox 341"/>
            <p:cNvSpPr txBox="1"/>
            <p:nvPr/>
          </p:nvSpPr>
          <p:spPr>
            <a:xfrm>
              <a:off x="7771326" y="2276888"/>
              <a:ext cx="1497507" cy="400110"/>
            </a:xfrm>
            <a:prstGeom prst="rect">
              <a:avLst/>
            </a:prstGeom>
            <a:noFill/>
          </p:spPr>
          <p:txBody>
            <a:bodyPr wrap="square" rtlCol="0">
              <a:spAutoFit/>
            </a:bodyPr>
            <a:lstStyle/>
            <a:p>
              <a:r>
                <a:rPr lang="en-US" sz="2000" b="1" dirty="0">
                  <a:solidFill>
                    <a:srgbClr val="000000"/>
                  </a:solidFill>
                </a:rPr>
                <a:t>p</a:t>
              </a:r>
              <a:r>
                <a:rPr lang="en-US" sz="2000" b="1" dirty="0" smtClean="0">
                  <a:solidFill>
                    <a:srgbClr val="000000"/>
                  </a:solidFill>
                </a:rPr>
                <a:t>seudo tree</a:t>
              </a:r>
              <a:endParaRPr lang="en-US" sz="2000" dirty="0" smtClean="0">
                <a:solidFill>
                  <a:srgbClr val="000000"/>
                </a:solidFill>
                <a:latin typeface="+mn-lt"/>
              </a:endParaRPr>
            </a:p>
          </p:txBody>
        </p:sp>
      </p:grpSp>
      <p:sp>
        <p:nvSpPr>
          <p:cNvPr id="5" name="TextBox 4"/>
          <p:cNvSpPr txBox="1"/>
          <p:nvPr/>
        </p:nvSpPr>
        <p:spPr>
          <a:xfrm>
            <a:off x="6531879" y="2621839"/>
            <a:ext cx="2341218" cy="338554"/>
          </a:xfrm>
          <a:prstGeom prst="rect">
            <a:avLst/>
          </a:prstGeom>
          <a:noFill/>
        </p:spPr>
        <p:txBody>
          <a:bodyPr wrap="none" rtlCol="0">
            <a:spAutoFit/>
          </a:bodyPr>
          <a:lstStyle/>
          <a:p>
            <a:r>
              <a:rPr lang="en-US" sz="1600" dirty="0">
                <a:solidFill>
                  <a:schemeClr val="accent1"/>
                </a:solidFill>
              </a:rPr>
              <a:t>[</a:t>
            </a:r>
            <a:r>
              <a:rPr lang="en-US" sz="1600" dirty="0" err="1">
                <a:solidFill>
                  <a:schemeClr val="accent1"/>
                </a:solidFill>
              </a:rPr>
              <a:t>Freuder</a:t>
            </a:r>
            <a:r>
              <a:rPr lang="en-US" sz="1600" dirty="0">
                <a:solidFill>
                  <a:schemeClr val="accent1"/>
                </a:solidFill>
              </a:rPr>
              <a:t> and Quinn 1985]</a:t>
            </a:r>
          </a:p>
        </p:txBody>
      </p:sp>
      <p:sp>
        <p:nvSpPr>
          <p:cNvPr id="7" name="Title 6"/>
          <p:cNvSpPr>
            <a:spLocks noGrp="1"/>
          </p:cNvSpPr>
          <p:nvPr>
            <p:ph type="title"/>
          </p:nvPr>
        </p:nvSpPr>
        <p:spPr/>
        <p:txBody>
          <a:bodyPr/>
          <a:lstStyle/>
          <a:p>
            <a:r>
              <a:rPr lang="en-US" dirty="0" smtClean="0"/>
              <a:t>AND/OR Search Trees</a:t>
            </a:r>
            <a:endParaRPr lang="en-US" dirty="0"/>
          </a:p>
        </p:txBody>
      </p:sp>
      <p:sp>
        <p:nvSpPr>
          <p:cNvPr id="8" name="Rectangle 7"/>
          <p:cNvSpPr/>
          <p:nvPr/>
        </p:nvSpPr>
        <p:spPr>
          <a:xfrm>
            <a:off x="368736" y="979980"/>
            <a:ext cx="2405970" cy="584775"/>
          </a:xfrm>
          <a:prstGeom prst="rect">
            <a:avLst/>
          </a:prstGeom>
        </p:spPr>
        <p:txBody>
          <a:bodyPr wrap="square">
            <a:spAutoFit/>
          </a:bodyPr>
          <a:lstStyle/>
          <a:p>
            <a:r>
              <a:rPr lang="en-US" sz="1600" dirty="0">
                <a:solidFill>
                  <a:schemeClr val="accent1"/>
                </a:solidFill>
              </a:rPr>
              <a:t>[</a:t>
            </a:r>
            <a:r>
              <a:rPr lang="en-US" sz="1600" dirty="0" err="1">
                <a:solidFill>
                  <a:schemeClr val="accent1"/>
                </a:solidFill>
              </a:rPr>
              <a:t>Nillson</a:t>
            </a:r>
            <a:r>
              <a:rPr lang="en-US" sz="1600" dirty="0">
                <a:solidFill>
                  <a:schemeClr val="accent1"/>
                </a:solidFill>
              </a:rPr>
              <a:t> </a:t>
            </a:r>
            <a:r>
              <a:rPr lang="en-US" sz="1600" dirty="0" smtClean="0">
                <a:solidFill>
                  <a:schemeClr val="accent1"/>
                </a:solidFill>
              </a:rPr>
              <a:t>1980; </a:t>
            </a:r>
          </a:p>
          <a:p>
            <a:r>
              <a:rPr lang="en-US" sz="1600" dirty="0" err="1" smtClean="0">
                <a:solidFill>
                  <a:schemeClr val="accent1"/>
                </a:solidFill>
              </a:rPr>
              <a:t>Dechter</a:t>
            </a:r>
            <a:r>
              <a:rPr lang="en-US" sz="1600" dirty="0" smtClean="0">
                <a:solidFill>
                  <a:schemeClr val="accent1"/>
                </a:solidFill>
              </a:rPr>
              <a:t> </a:t>
            </a:r>
            <a:r>
              <a:rPr lang="en-US" sz="1600" dirty="0">
                <a:solidFill>
                  <a:schemeClr val="accent1"/>
                </a:solidFill>
              </a:rPr>
              <a:t>&amp;</a:t>
            </a:r>
            <a:r>
              <a:rPr lang="en-US" sz="1600" dirty="0" smtClean="0">
                <a:solidFill>
                  <a:schemeClr val="accent1"/>
                </a:solidFill>
              </a:rPr>
              <a:t> </a:t>
            </a:r>
            <a:r>
              <a:rPr lang="en-US" sz="1600" dirty="0" err="1">
                <a:solidFill>
                  <a:schemeClr val="accent1"/>
                </a:solidFill>
              </a:rPr>
              <a:t>Mateescu</a:t>
            </a:r>
            <a:r>
              <a:rPr lang="en-US" sz="1600" dirty="0">
                <a:solidFill>
                  <a:schemeClr val="accent1"/>
                </a:solidFill>
              </a:rPr>
              <a:t> 2007]</a:t>
            </a:r>
          </a:p>
        </p:txBody>
      </p:sp>
      <p:grpSp>
        <p:nvGrpSpPr>
          <p:cNvPr id="18" name="Group 17"/>
          <p:cNvGrpSpPr/>
          <p:nvPr/>
        </p:nvGrpSpPr>
        <p:grpSpPr>
          <a:xfrm>
            <a:off x="3072087" y="1213633"/>
            <a:ext cx="2025135" cy="844924"/>
            <a:chOff x="2706535" y="1095755"/>
            <a:chExt cx="2025135" cy="844924"/>
          </a:xfrm>
        </p:grpSpPr>
        <p:sp>
          <p:nvSpPr>
            <p:cNvPr id="435" name="Oval 434"/>
            <p:cNvSpPr/>
            <p:nvPr/>
          </p:nvSpPr>
          <p:spPr>
            <a:xfrm>
              <a:off x="2706535" y="1160498"/>
              <a:ext cx="253737" cy="257065"/>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144" tIns="9144" rIns="9144" bIns="9144" anchor="ctr">
              <a:spAutoFit/>
            </a:bodyPr>
            <a:lstStyle/>
            <a:p>
              <a:pPr algn="ctr">
                <a:defRPr/>
              </a:pPr>
              <a:endParaRPr lang="en-US" sz="1200" dirty="0">
                <a:solidFill>
                  <a:schemeClr val="tx1"/>
                </a:solidFill>
              </a:endParaRPr>
            </a:p>
          </p:txBody>
        </p:sp>
        <p:sp>
          <p:nvSpPr>
            <p:cNvPr id="437" name="Oval 436"/>
            <p:cNvSpPr/>
            <p:nvPr/>
          </p:nvSpPr>
          <p:spPr>
            <a:xfrm>
              <a:off x="2729262" y="1627728"/>
              <a:ext cx="253737" cy="257065"/>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144" tIns="9144" rIns="9144" bIns="9144" anchor="ctr">
              <a:spAutoFit/>
            </a:bodyPr>
            <a:lstStyle/>
            <a:p>
              <a:pPr algn="ctr">
                <a:defRPr/>
              </a:pPr>
              <a:endParaRPr lang="en-US" sz="1200" dirty="0">
                <a:solidFill>
                  <a:schemeClr val="tx1"/>
                </a:solidFill>
              </a:endParaRPr>
            </a:p>
          </p:txBody>
        </p:sp>
        <p:sp>
          <p:nvSpPr>
            <p:cNvPr id="16" name="TextBox 15"/>
            <p:cNvSpPr txBox="1"/>
            <p:nvPr/>
          </p:nvSpPr>
          <p:spPr>
            <a:xfrm>
              <a:off x="3086861" y="1095755"/>
              <a:ext cx="1644809" cy="369332"/>
            </a:xfrm>
            <a:prstGeom prst="rect">
              <a:avLst/>
            </a:prstGeom>
            <a:noFill/>
          </p:spPr>
          <p:txBody>
            <a:bodyPr wrap="none" rtlCol="0">
              <a:spAutoFit/>
            </a:bodyPr>
            <a:lstStyle/>
            <a:p>
              <a:r>
                <a:rPr lang="en-US" b="1" dirty="0" smtClean="0"/>
                <a:t>-- MAX</a:t>
              </a:r>
              <a:r>
                <a:rPr lang="en-US" dirty="0" smtClean="0"/>
                <a:t> variable</a:t>
              </a:r>
            </a:p>
          </p:txBody>
        </p:sp>
        <p:sp>
          <p:nvSpPr>
            <p:cNvPr id="17" name="Rectangle 16"/>
            <p:cNvSpPr/>
            <p:nvPr/>
          </p:nvSpPr>
          <p:spPr>
            <a:xfrm>
              <a:off x="3084056" y="1571347"/>
              <a:ext cx="1638397" cy="369332"/>
            </a:xfrm>
            <a:prstGeom prst="rect">
              <a:avLst/>
            </a:prstGeom>
          </p:spPr>
          <p:txBody>
            <a:bodyPr wrap="none">
              <a:spAutoFit/>
            </a:bodyPr>
            <a:lstStyle/>
            <a:p>
              <a:r>
                <a:rPr lang="en-US" b="1" dirty="0" smtClean="0"/>
                <a:t>-- </a:t>
              </a:r>
              <a:r>
                <a:rPr lang="en-US" b="1" dirty="0"/>
                <a:t>SUM</a:t>
              </a:r>
              <a:r>
                <a:rPr lang="en-US" dirty="0"/>
                <a:t> variable</a:t>
              </a:r>
            </a:p>
          </p:txBody>
        </p:sp>
      </p:grpSp>
      <p:sp>
        <p:nvSpPr>
          <p:cNvPr id="494" name="Oval 493"/>
          <p:cNvSpPr/>
          <p:nvPr/>
        </p:nvSpPr>
        <p:spPr bwMode="auto">
          <a:xfrm>
            <a:off x="3790706" y="3557383"/>
            <a:ext cx="398340" cy="406263"/>
          </a:xfrm>
          <a:prstGeom prst="ellipse">
            <a:avLst/>
          </a:prstGeom>
          <a:noFill/>
          <a:ln w="38100"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xmlns:lc="http://schemas.openxmlformats.org/drawingml/2006/lockedCanva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solidFill>
                <a:schemeClr val="bg1"/>
              </a:solidFill>
              <a:effectLst/>
              <a:latin typeface="Arial" charset="0"/>
              <a:cs typeface="Lucida Sans Unicode" charset="0"/>
            </a:endParaRPr>
          </a:p>
        </p:txBody>
      </p:sp>
      <p:pic>
        <p:nvPicPr>
          <p:cNvPr id="13" name="Picture 12"/>
          <p:cNvPicPr>
            <a:picLocks noChangeAspect="1"/>
          </p:cNvPicPr>
          <p:nvPr>
            <p:custDataLst>
              <p:tags r:id="rId1"/>
            </p:custDataLst>
          </p:nvPr>
        </p:nvPicPr>
        <p:blipFill>
          <a:blip r:embed="rId5">
            <a:extLst>
              <a:ext uri="{28A0092B-C50C-407E-A947-70E740481C1C}">
                <a14:useLocalDpi xmlns:a14="http://schemas.microsoft.com/office/drawing/2010/main" val="0"/>
              </a:ext>
            </a:extLst>
          </a:blip>
          <a:stretch>
            <a:fillRect/>
          </a:stretch>
        </p:blipFill>
        <p:spPr>
          <a:xfrm>
            <a:off x="2631638" y="3436467"/>
            <a:ext cx="621792" cy="260604"/>
          </a:xfrm>
          <a:prstGeom prst="rect">
            <a:avLst/>
          </a:prstGeom>
        </p:spPr>
      </p:pic>
      <p:pic>
        <p:nvPicPr>
          <p:cNvPr id="15" name="Picture 14"/>
          <p:cNvPicPr>
            <a:picLocks noChangeAspect="1"/>
          </p:cNvPicPr>
          <p:nvPr>
            <p:custDataLst>
              <p:tags r:id="rId2"/>
            </p:custDataLst>
          </p:nvPr>
        </p:nvPicPr>
        <p:blipFill>
          <a:blip r:embed="rId6">
            <a:extLst>
              <a:ext uri="{28A0092B-C50C-407E-A947-70E740481C1C}">
                <a14:useLocalDpi xmlns:a14="http://schemas.microsoft.com/office/drawing/2010/main" val="0"/>
              </a:ext>
            </a:extLst>
          </a:blip>
          <a:stretch>
            <a:fillRect/>
          </a:stretch>
        </p:blipFill>
        <p:spPr>
          <a:xfrm>
            <a:off x="3371069" y="3496033"/>
            <a:ext cx="281178" cy="182880"/>
          </a:xfrm>
          <a:prstGeom prst="rect">
            <a:avLst/>
          </a:prstGeom>
        </p:spPr>
      </p:pic>
      <p:sp>
        <p:nvSpPr>
          <p:cNvPr id="10" name="TextBox 9"/>
          <p:cNvSpPr txBox="1"/>
          <p:nvPr/>
        </p:nvSpPr>
        <p:spPr>
          <a:xfrm>
            <a:off x="3807775" y="3057555"/>
            <a:ext cx="364202" cy="523220"/>
          </a:xfrm>
          <a:prstGeom prst="rect">
            <a:avLst/>
          </a:prstGeom>
          <a:noFill/>
        </p:spPr>
        <p:txBody>
          <a:bodyPr wrap="none" rtlCol="0">
            <a:spAutoFit/>
          </a:bodyPr>
          <a:lstStyle/>
          <a:p>
            <a:r>
              <a:rPr lang="en-US" sz="2800" i="1" dirty="0">
                <a:solidFill>
                  <a:srgbClr val="FF0000"/>
                </a:solidFill>
                <a:latin typeface="Times New Roman" panose="02020603050405020304" pitchFamily="18" charset="0"/>
                <a:cs typeface="Times New Roman" panose="02020603050405020304" pitchFamily="18" charset="0"/>
              </a:rPr>
              <a:t>n</a:t>
            </a:r>
            <a:endParaRPr lang="en-US" sz="2800" i="1" dirty="0">
              <a:solidFill>
                <a:srgbClr val="FF0000"/>
              </a:solidFill>
              <a:latin typeface="Times New Roman" panose="02020603050405020304" pitchFamily="18" charset="0"/>
              <a:cs typeface="Times New Roman" panose="02020603050405020304" pitchFamily="18" charset="0"/>
            </a:endParaRPr>
          </a:p>
        </p:txBody>
      </p:sp>
      <p:sp>
        <p:nvSpPr>
          <p:cNvPr id="537" name="Freeform 536"/>
          <p:cNvSpPr/>
          <p:nvPr/>
        </p:nvSpPr>
        <p:spPr>
          <a:xfrm>
            <a:off x="900545" y="2036618"/>
            <a:ext cx="5361710" cy="3380509"/>
          </a:xfrm>
          <a:custGeom>
            <a:avLst/>
            <a:gdLst>
              <a:gd name="connsiteX0" fmla="*/ 3422073 w 5361710"/>
              <a:gd name="connsiteY0" fmla="*/ 0 h 3380509"/>
              <a:gd name="connsiteX1" fmla="*/ 4572000 w 5361710"/>
              <a:gd name="connsiteY1" fmla="*/ 55418 h 3380509"/>
              <a:gd name="connsiteX2" fmla="*/ 5361710 w 5361710"/>
              <a:gd name="connsiteY2" fmla="*/ 1801091 h 3380509"/>
              <a:gd name="connsiteX3" fmla="*/ 4391891 w 5361710"/>
              <a:gd name="connsiteY3" fmla="*/ 2632364 h 3380509"/>
              <a:gd name="connsiteX4" fmla="*/ 4405746 w 5361710"/>
              <a:gd name="connsiteY4" fmla="*/ 3380509 h 3380509"/>
              <a:gd name="connsiteX5" fmla="*/ 0 w 5361710"/>
              <a:gd name="connsiteY5" fmla="*/ 3352800 h 3380509"/>
              <a:gd name="connsiteX6" fmla="*/ 69273 w 5361710"/>
              <a:gd name="connsiteY6" fmla="*/ 2036618 h 3380509"/>
              <a:gd name="connsiteX7" fmla="*/ 3422073 w 5361710"/>
              <a:gd name="connsiteY7" fmla="*/ 0 h 3380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61710" h="3380509">
                <a:moveTo>
                  <a:pt x="3422073" y="0"/>
                </a:moveTo>
                <a:lnTo>
                  <a:pt x="4572000" y="55418"/>
                </a:lnTo>
                <a:lnTo>
                  <a:pt x="5361710" y="1801091"/>
                </a:lnTo>
                <a:lnTo>
                  <a:pt x="4391891" y="2632364"/>
                </a:lnTo>
                <a:lnTo>
                  <a:pt x="4405746" y="3380509"/>
                </a:lnTo>
                <a:lnTo>
                  <a:pt x="0" y="3352800"/>
                </a:lnTo>
                <a:lnTo>
                  <a:pt x="69273" y="2036618"/>
                </a:lnTo>
                <a:lnTo>
                  <a:pt x="3422073" y="0"/>
                </a:lnTo>
                <a:close/>
              </a:path>
            </a:pathLst>
          </a:custGeom>
          <a:gradFill>
            <a:gsLst>
              <a:gs pos="0">
                <a:schemeClr val="bg2">
                  <a:lumMod val="50000"/>
                </a:schemeClr>
              </a:gs>
              <a:gs pos="0">
                <a:schemeClr val="accent1">
                  <a:tint val="50000"/>
                  <a:shade val="100000"/>
                  <a:satMod val="350000"/>
                  <a:alpha val="20000"/>
                </a:schemeClr>
              </a:gs>
            </a:gsLst>
          </a:gradFill>
          <a:ln>
            <a:noFill/>
          </a:ln>
          <a:effectLst>
            <a:outerShdw blurRad="40000" dist="23000" dir="5400000" rotWithShape="0">
              <a:srgbClr val="000000">
                <a:alpha val="94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5699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4" grpId="0" animBg="1"/>
      <p:bldP spid="10" grpId="0"/>
      <p:bldP spid="53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Unified Best-first Search Algorithm</a:t>
            </a:r>
            <a:endParaRPr lang="en-US" dirty="0"/>
          </a:p>
        </p:txBody>
      </p:sp>
      <p:sp>
        <p:nvSpPr>
          <p:cNvPr id="3" name="Content Placeholder 2"/>
          <p:cNvSpPr>
            <a:spLocks noGrp="1"/>
          </p:cNvSpPr>
          <p:nvPr>
            <p:ph idx="1"/>
          </p:nvPr>
        </p:nvSpPr>
        <p:spPr>
          <a:xfrm>
            <a:off x="348207" y="1058384"/>
            <a:ext cx="8795793" cy="5331612"/>
          </a:xfrm>
        </p:spPr>
        <p:txBody>
          <a:bodyPr>
            <a:normAutofit/>
          </a:bodyPr>
          <a:lstStyle/>
          <a:p>
            <a:r>
              <a:rPr lang="en-US" dirty="0" smtClean="0"/>
              <a:t>Track </a:t>
            </a:r>
            <a:r>
              <a:rPr lang="en-US" dirty="0" smtClean="0"/>
              <a:t>the current most promising </a:t>
            </a:r>
            <a:r>
              <a:rPr lang="en-US" dirty="0" smtClean="0"/>
              <a:t>(partial) </a:t>
            </a:r>
            <a:r>
              <a:rPr lang="en-US" dirty="0" smtClean="0"/>
              <a:t>MAP </a:t>
            </a:r>
            <a:r>
              <a:rPr lang="en-US" dirty="0" smtClean="0"/>
              <a:t>configuration</a:t>
            </a:r>
            <a:r>
              <a:rPr lang="en-US" dirty="0" smtClean="0"/>
              <a:t> </a:t>
            </a:r>
            <a:endParaRPr lang="en-US" dirty="0" smtClean="0"/>
          </a:p>
          <a:p>
            <a:pPr lvl="1"/>
            <a:r>
              <a:rPr lang="en-US" dirty="0"/>
              <a:t>Determines the </a:t>
            </a:r>
            <a:r>
              <a:rPr lang="en-US" dirty="0" smtClean="0"/>
              <a:t>current global upper bound</a:t>
            </a:r>
          </a:p>
          <a:p>
            <a:r>
              <a:rPr lang="en-US" dirty="0" smtClean="0"/>
              <a:t>Expand </a:t>
            </a:r>
            <a:r>
              <a:rPr lang="en-US" dirty="0" smtClean="0"/>
              <a:t>the most “influential” frontier </a:t>
            </a:r>
            <a:r>
              <a:rPr lang="en-US" dirty="0" smtClean="0"/>
              <a:t>node (can be either MAX or SUM node) of that (partial) MAP configuration</a:t>
            </a:r>
          </a:p>
          <a:p>
            <a:pPr lvl="1"/>
            <a:r>
              <a:rPr lang="en-US" dirty="0" smtClean="0"/>
              <a:t>Captured by a specially designed “double-priority” system</a:t>
            </a:r>
          </a:p>
          <a:p>
            <a:endParaRPr lang="en-US" dirty="0"/>
          </a:p>
        </p:txBody>
      </p:sp>
      <p:sp>
        <p:nvSpPr>
          <p:cNvPr id="4" name="Slide Number Placeholder 3"/>
          <p:cNvSpPr>
            <a:spLocks noGrp="1"/>
          </p:cNvSpPr>
          <p:nvPr>
            <p:ph type="sldNum" sz="quarter" idx="12"/>
          </p:nvPr>
        </p:nvSpPr>
        <p:spPr/>
        <p:txBody>
          <a:bodyPr/>
          <a:lstStyle/>
          <a:p>
            <a:fld id="{7C7EBC6B-15C4-40EC-9541-A04D2D5C7D2C}" type="slidenum">
              <a:rPr lang="en-US" smtClean="0"/>
              <a:t>7</a:t>
            </a:fld>
            <a:endParaRPr lang="en-US"/>
          </a:p>
        </p:txBody>
      </p:sp>
    </p:spTree>
    <p:extLst>
      <p:ext uri="{BB962C8B-B14F-4D97-AF65-F5344CB8AC3E}">
        <p14:creationId xmlns:p14="http://schemas.microsoft.com/office/powerpoint/2010/main" val="1505297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88" name="Group 187"/>
          <p:cNvGrpSpPr/>
          <p:nvPr/>
        </p:nvGrpSpPr>
        <p:grpSpPr>
          <a:xfrm>
            <a:off x="829358" y="5049691"/>
            <a:ext cx="1770724" cy="326003"/>
            <a:chOff x="2984151" y="5950319"/>
            <a:chExt cx="4683746" cy="329050"/>
          </a:xfrm>
        </p:grpSpPr>
        <p:sp>
          <p:nvSpPr>
            <p:cNvPr id="189" name="Rounded Rectangle 188"/>
            <p:cNvSpPr/>
            <p:nvPr/>
          </p:nvSpPr>
          <p:spPr bwMode="auto">
            <a:xfrm>
              <a:off x="5513170" y="5950319"/>
              <a:ext cx="2154727" cy="329050"/>
            </a:xfrm>
            <a:prstGeom prst="roundRect">
              <a:avLst/>
            </a:prstGeom>
            <a:solidFill>
              <a:schemeClr val="accent4">
                <a:lumMod val="60000"/>
                <a:lumOff val="40000"/>
              </a:schemeClr>
            </a:solidFill>
            <a:ln w="38100" cap="flat" cmpd="sng" algn="ctr">
              <a:noFill/>
              <a:prstDash val="solid"/>
              <a:round/>
              <a:headEnd type="none" w="med" len="med"/>
              <a:tailEnd type="none" w="med" len="med"/>
            </a:ln>
            <a:effectLst/>
            <a:extLst>
              <a:ext uri="{AF507438-7753-43e0-B8FC-AC1667EBCBE1}">
                <a14:hiddenEffects xmlns="" xmlns:a14="http://schemas.microsoft.com/office/drawing/2010/main" xmlns:lc="http://schemas.openxmlformats.org/drawingml/2006/lockedCanva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solidFill>
                  <a:schemeClr val="bg1"/>
                </a:solidFill>
                <a:effectLst/>
                <a:latin typeface="Arial" charset="0"/>
                <a:cs typeface="Lucida Sans Unicode" charset="0"/>
              </a:endParaRPr>
            </a:p>
          </p:txBody>
        </p:sp>
        <p:sp>
          <p:nvSpPr>
            <p:cNvPr id="190" name="Rounded Rectangle 189"/>
            <p:cNvSpPr/>
            <p:nvPr/>
          </p:nvSpPr>
          <p:spPr bwMode="auto">
            <a:xfrm>
              <a:off x="2984151" y="5950319"/>
              <a:ext cx="1226433" cy="326003"/>
            </a:xfrm>
            <a:prstGeom prst="roundRect">
              <a:avLst/>
            </a:prstGeom>
            <a:solidFill>
              <a:schemeClr val="accent4">
                <a:lumMod val="60000"/>
                <a:lumOff val="40000"/>
              </a:schemeClr>
            </a:solidFill>
            <a:ln w="38100" cap="flat" cmpd="sng" algn="ctr">
              <a:noFill/>
              <a:prstDash val="solid"/>
              <a:round/>
              <a:headEnd type="none" w="med" len="med"/>
              <a:tailEnd type="none" w="med" len="med"/>
            </a:ln>
            <a:effectLst/>
            <a:extLst>
              <a:ext uri="{AF507438-7753-43e0-B8FC-AC1667EBCBE1}">
                <a14:hiddenEffects xmlns="" xmlns:a14="http://schemas.microsoft.com/office/drawing/2010/main" xmlns:lc="http://schemas.openxmlformats.org/drawingml/2006/lockedCanva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solidFill>
                  <a:schemeClr val="bg1"/>
                </a:solidFill>
                <a:effectLst/>
                <a:latin typeface="Arial" charset="0"/>
                <a:cs typeface="Lucida Sans Unicode" charset="0"/>
              </a:endParaRPr>
            </a:p>
          </p:txBody>
        </p:sp>
      </p:grpSp>
      <p:sp>
        <p:nvSpPr>
          <p:cNvPr id="2" name="Title 1"/>
          <p:cNvSpPr>
            <a:spLocks noGrp="1"/>
          </p:cNvSpPr>
          <p:nvPr>
            <p:ph type="title"/>
          </p:nvPr>
        </p:nvSpPr>
        <p:spPr/>
        <p:txBody>
          <a:bodyPr>
            <a:normAutofit fontScale="90000"/>
          </a:bodyPr>
          <a:lstStyle/>
          <a:p>
            <a:r>
              <a:rPr lang="en-US" dirty="0" smtClean="0"/>
              <a:t>A Unified Best-first Search </a:t>
            </a:r>
            <a:r>
              <a:rPr lang="en-US" dirty="0" smtClean="0"/>
              <a:t>Algorithm</a:t>
            </a:r>
            <a:endParaRPr lang="en-US" dirty="0"/>
          </a:p>
        </p:txBody>
      </p:sp>
      <p:sp>
        <p:nvSpPr>
          <p:cNvPr id="4" name="Slide Number Placeholder 3"/>
          <p:cNvSpPr>
            <a:spLocks noGrp="1"/>
          </p:cNvSpPr>
          <p:nvPr>
            <p:ph type="sldNum" sz="quarter" idx="12"/>
          </p:nvPr>
        </p:nvSpPr>
        <p:spPr/>
        <p:txBody>
          <a:bodyPr/>
          <a:lstStyle/>
          <a:p>
            <a:fld id="{7C7EBC6B-15C4-40EC-9541-A04D2D5C7D2C}" type="slidenum">
              <a:rPr lang="en-US" smtClean="0"/>
              <a:t>8</a:t>
            </a:fld>
            <a:endParaRPr lang="en-US"/>
          </a:p>
        </p:txBody>
      </p:sp>
      <p:cxnSp>
        <p:nvCxnSpPr>
          <p:cNvPr id="56" name="Straight Connector 55"/>
          <p:cNvCxnSpPr/>
          <p:nvPr/>
        </p:nvCxnSpPr>
        <p:spPr>
          <a:xfrm flipH="1">
            <a:off x="2077939" y="2294629"/>
            <a:ext cx="531187" cy="276848"/>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2077939" y="2786921"/>
            <a:ext cx="3105" cy="28594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59" idx="4"/>
          </p:cNvCxnSpPr>
          <p:nvPr/>
        </p:nvCxnSpPr>
        <p:spPr>
          <a:xfrm>
            <a:off x="2085060" y="3362525"/>
            <a:ext cx="377150" cy="372589"/>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Oval 58"/>
          <p:cNvSpPr/>
          <p:nvPr/>
        </p:nvSpPr>
        <p:spPr>
          <a:xfrm>
            <a:off x="1951053" y="3076882"/>
            <a:ext cx="268014" cy="285643"/>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B</a:t>
            </a:r>
          </a:p>
        </p:txBody>
      </p:sp>
      <p:cxnSp>
        <p:nvCxnSpPr>
          <p:cNvPr id="60" name="Straight Connector 59"/>
          <p:cNvCxnSpPr>
            <a:stCxn id="59" idx="4"/>
            <a:endCxn id="61" idx="0"/>
          </p:cNvCxnSpPr>
          <p:nvPr/>
        </p:nvCxnSpPr>
        <p:spPr>
          <a:xfrm flipH="1">
            <a:off x="1701548" y="3362525"/>
            <a:ext cx="383512" cy="385789"/>
          </a:xfrm>
          <a:prstGeom prst="line">
            <a:avLst/>
          </a:prstGeom>
          <a:solidFill>
            <a:srgbClr val="99CCFF"/>
          </a:solidFill>
          <a:ln w="317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61" name="Rectangle 28"/>
          <p:cNvSpPr>
            <a:spLocks noChangeAspect="1" noChangeArrowheads="1"/>
          </p:cNvSpPr>
          <p:nvPr/>
        </p:nvSpPr>
        <p:spPr bwMode="auto">
          <a:xfrm>
            <a:off x="1637583" y="3748314"/>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62" name="Rectangle 28"/>
          <p:cNvSpPr>
            <a:spLocks noChangeAspect="1" noChangeArrowheads="1"/>
          </p:cNvSpPr>
          <p:nvPr/>
        </p:nvSpPr>
        <p:spPr bwMode="auto">
          <a:xfrm>
            <a:off x="2402261" y="3739130"/>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64" name="Oval 63"/>
          <p:cNvSpPr/>
          <p:nvPr/>
        </p:nvSpPr>
        <p:spPr>
          <a:xfrm>
            <a:off x="2479135" y="2013002"/>
            <a:ext cx="268014" cy="285643"/>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A</a:t>
            </a:r>
          </a:p>
        </p:txBody>
      </p:sp>
      <p:cxnSp>
        <p:nvCxnSpPr>
          <p:cNvPr id="65" name="Straight Connector 64"/>
          <p:cNvCxnSpPr>
            <a:stCxn id="64" idx="4"/>
            <a:endCxn id="67" idx="0"/>
          </p:cNvCxnSpPr>
          <p:nvPr/>
        </p:nvCxnSpPr>
        <p:spPr>
          <a:xfrm>
            <a:off x="2613142" y="2298645"/>
            <a:ext cx="540655" cy="26766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Rectangle 28"/>
          <p:cNvSpPr>
            <a:spLocks noChangeAspect="1" noChangeArrowheads="1"/>
          </p:cNvSpPr>
          <p:nvPr/>
        </p:nvSpPr>
        <p:spPr bwMode="auto">
          <a:xfrm>
            <a:off x="2017990" y="2575493"/>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67" name="Rectangle 28"/>
          <p:cNvSpPr>
            <a:spLocks noChangeAspect="1" noChangeArrowheads="1"/>
          </p:cNvSpPr>
          <p:nvPr/>
        </p:nvSpPr>
        <p:spPr bwMode="auto">
          <a:xfrm>
            <a:off x="3089832" y="2566309"/>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cxnSp>
        <p:nvCxnSpPr>
          <p:cNvPr id="68" name="Straight Connector 67"/>
          <p:cNvCxnSpPr>
            <a:endCxn id="72" idx="0"/>
          </p:cNvCxnSpPr>
          <p:nvPr/>
        </p:nvCxnSpPr>
        <p:spPr>
          <a:xfrm flipH="1">
            <a:off x="1324144" y="3954574"/>
            <a:ext cx="380078" cy="55485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a:stCxn id="61" idx="2"/>
            <a:endCxn id="76" idx="0"/>
          </p:cNvCxnSpPr>
          <p:nvPr/>
        </p:nvCxnSpPr>
        <p:spPr>
          <a:xfrm>
            <a:off x="1701548" y="3963758"/>
            <a:ext cx="424563" cy="559358"/>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a:off x="1038063" y="4791054"/>
            <a:ext cx="282065" cy="30859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a:off x="1946587" y="4804743"/>
            <a:ext cx="203218" cy="29773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Oval 71"/>
          <p:cNvSpPr/>
          <p:nvPr/>
        </p:nvSpPr>
        <p:spPr>
          <a:xfrm>
            <a:off x="1190137" y="4509427"/>
            <a:ext cx="268014" cy="285643"/>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C</a:t>
            </a:r>
          </a:p>
        </p:txBody>
      </p:sp>
      <p:cxnSp>
        <p:nvCxnSpPr>
          <p:cNvPr id="73" name="Straight Connector 72"/>
          <p:cNvCxnSpPr>
            <a:stCxn id="72" idx="4"/>
            <a:endCxn id="75" idx="0"/>
          </p:cNvCxnSpPr>
          <p:nvPr/>
        </p:nvCxnSpPr>
        <p:spPr>
          <a:xfrm>
            <a:off x="1324144" y="4795070"/>
            <a:ext cx="281805" cy="30859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Rectangle 28"/>
          <p:cNvSpPr>
            <a:spLocks noChangeAspect="1" noChangeArrowheads="1"/>
          </p:cNvSpPr>
          <p:nvPr/>
        </p:nvSpPr>
        <p:spPr bwMode="auto">
          <a:xfrm>
            <a:off x="978114" y="5103663"/>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75" name="Rectangle 28"/>
          <p:cNvSpPr>
            <a:spLocks noChangeAspect="1" noChangeArrowheads="1"/>
          </p:cNvSpPr>
          <p:nvPr/>
        </p:nvSpPr>
        <p:spPr bwMode="auto">
          <a:xfrm>
            <a:off x="1541984" y="5103663"/>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76" name="Oval 75"/>
          <p:cNvSpPr/>
          <p:nvPr/>
        </p:nvSpPr>
        <p:spPr>
          <a:xfrm>
            <a:off x="1992104" y="4523116"/>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F</a:t>
            </a:r>
          </a:p>
        </p:txBody>
      </p:sp>
      <p:cxnSp>
        <p:nvCxnSpPr>
          <p:cNvPr id="77" name="Straight Connector 76"/>
          <p:cNvCxnSpPr>
            <a:stCxn id="76" idx="4"/>
            <a:endCxn id="79" idx="0"/>
          </p:cNvCxnSpPr>
          <p:nvPr/>
        </p:nvCxnSpPr>
        <p:spPr>
          <a:xfrm>
            <a:off x="2126111" y="4808759"/>
            <a:ext cx="309515" cy="29473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Rectangle 28"/>
          <p:cNvSpPr>
            <a:spLocks noChangeAspect="1" noChangeArrowheads="1"/>
          </p:cNvSpPr>
          <p:nvPr/>
        </p:nvSpPr>
        <p:spPr bwMode="auto">
          <a:xfrm>
            <a:off x="1886638" y="5106494"/>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79" name="Rectangle 28"/>
          <p:cNvSpPr>
            <a:spLocks noChangeAspect="1" noChangeArrowheads="1"/>
          </p:cNvSpPr>
          <p:nvPr/>
        </p:nvSpPr>
        <p:spPr bwMode="auto">
          <a:xfrm>
            <a:off x="2371661" y="5103494"/>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grpSp>
        <p:nvGrpSpPr>
          <p:cNvPr id="106" name="Group 105"/>
          <p:cNvGrpSpPr/>
          <p:nvPr/>
        </p:nvGrpSpPr>
        <p:grpSpPr>
          <a:xfrm>
            <a:off x="1032841" y="2298645"/>
            <a:ext cx="1567241" cy="2804849"/>
            <a:chOff x="3063913" y="3199187"/>
            <a:chExt cx="1567241" cy="2804849"/>
          </a:xfrm>
        </p:grpSpPr>
        <p:cxnSp>
          <p:nvCxnSpPr>
            <p:cNvPr id="107" name="Straight Connector 106"/>
            <p:cNvCxnSpPr/>
            <p:nvPr/>
          </p:nvCxnSpPr>
          <p:spPr>
            <a:xfrm flipH="1">
              <a:off x="4099967" y="3199187"/>
              <a:ext cx="531187" cy="276848"/>
            </a:xfrm>
            <a:prstGeom prst="line">
              <a:avLst/>
            </a:prstGeom>
            <a:solidFill>
              <a:srgbClr val="99CCFF"/>
            </a:solidFill>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a:endCxn id="61" idx="0"/>
            </p:cNvCxnSpPr>
            <p:nvPr/>
          </p:nvCxnSpPr>
          <p:spPr>
            <a:xfrm flipH="1">
              <a:off x="3732620" y="4257309"/>
              <a:ext cx="391104" cy="391547"/>
            </a:xfrm>
            <a:prstGeom prst="line">
              <a:avLst/>
            </a:prstGeom>
            <a:solidFill>
              <a:srgbClr val="99CCFF"/>
            </a:solidFill>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a:stCxn id="61" idx="2"/>
              <a:endCxn id="72" idx="0"/>
            </p:cNvCxnSpPr>
            <p:nvPr/>
          </p:nvCxnSpPr>
          <p:spPr>
            <a:xfrm flipH="1">
              <a:off x="3355216" y="4864300"/>
              <a:ext cx="377404" cy="545669"/>
            </a:xfrm>
            <a:prstGeom prst="line">
              <a:avLst/>
            </a:prstGeom>
            <a:solidFill>
              <a:srgbClr val="99CCFF"/>
            </a:solidFill>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flipH="1">
              <a:off x="3063913" y="5695443"/>
              <a:ext cx="289921" cy="308593"/>
            </a:xfrm>
            <a:prstGeom prst="line">
              <a:avLst/>
            </a:prstGeom>
            <a:solidFill>
              <a:srgbClr val="99CCFF"/>
            </a:solidFill>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4099967" y="3691479"/>
              <a:ext cx="3105" cy="285945"/>
            </a:xfrm>
            <a:prstGeom prst="line">
              <a:avLst/>
            </a:prstGeom>
            <a:solidFill>
              <a:srgbClr val="99CCFF"/>
            </a:solidFill>
            <a:ln w="5715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51" name="Straight Connector 50"/>
          <p:cNvCxnSpPr/>
          <p:nvPr/>
        </p:nvCxnSpPr>
        <p:spPr>
          <a:xfrm>
            <a:off x="3144745" y="2786916"/>
            <a:ext cx="3105" cy="28594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a:stCxn id="53" idx="4"/>
          </p:cNvCxnSpPr>
          <p:nvPr/>
        </p:nvCxnSpPr>
        <p:spPr>
          <a:xfrm>
            <a:off x="3151866" y="3362520"/>
            <a:ext cx="377150" cy="372589"/>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3017859" y="3076877"/>
            <a:ext cx="268014" cy="285643"/>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B</a:t>
            </a:r>
          </a:p>
        </p:txBody>
      </p:sp>
      <p:cxnSp>
        <p:nvCxnSpPr>
          <p:cNvPr id="54" name="Straight Connector 53"/>
          <p:cNvCxnSpPr>
            <a:stCxn id="53" idx="4"/>
            <a:endCxn id="55" idx="0"/>
          </p:cNvCxnSpPr>
          <p:nvPr/>
        </p:nvCxnSpPr>
        <p:spPr>
          <a:xfrm flipH="1">
            <a:off x="2768354" y="3362520"/>
            <a:ext cx="383512" cy="385789"/>
          </a:xfrm>
          <a:prstGeom prst="line">
            <a:avLst/>
          </a:prstGeom>
          <a:solidFill>
            <a:srgbClr val="99CCFF"/>
          </a:solidFill>
          <a:ln w="317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55" name="Rectangle 28"/>
          <p:cNvSpPr>
            <a:spLocks noChangeAspect="1" noChangeArrowheads="1"/>
          </p:cNvSpPr>
          <p:nvPr/>
        </p:nvSpPr>
        <p:spPr bwMode="auto">
          <a:xfrm>
            <a:off x="2704389" y="3748309"/>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63" name="Rectangle 28"/>
          <p:cNvSpPr>
            <a:spLocks noChangeAspect="1" noChangeArrowheads="1"/>
          </p:cNvSpPr>
          <p:nvPr/>
        </p:nvSpPr>
        <p:spPr bwMode="auto">
          <a:xfrm>
            <a:off x="3469067" y="3739125"/>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grpSp>
        <p:nvGrpSpPr>
          <p:cNvPr id="80" name="Group 79"/>
          <p:cNvGrpSpPr/>
          <p:nvPr/>
        </p:nvGrpSpPr>
        <p:grpSpPr>
          <a:xfrm>
            <a:off x="475292" y="1085027"/>
            <a:ext cx="2025135" cy="844924"/>
            <a:chOff x="2706535" y="1095755"/>
            <a:chExt cx="2025135" cy="844924"/>
          </a:xfrm>
        </p:grpSpPr>
        <p:sp>
          <p:nvSpPr>
            <p:cNvPr id="81" name="Oval 80"/>
            <p:cNvSpPr/>
            <p:nvPr/>
          </p:nvSpPr>
          <p:spPr>
            <a:xfrm>
              <a:off x="2706535" y="1160498"/>
              <a:ext cx="253737" cy="257065"/>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144" tIns="9144" rIns="9144" bIns="9144" anchor="ctr">
              <a:spAutoFit/>
            </a:bodyPr>
            <a:lstStyle/>
            <a:p>
              <a:pPr algn="ctr">
                <a:defRPr/>
              </a:pPr>
              <a:endParaRPr lang="en-US" sz="1200" dirty="0">
                <a:solidFill>
                  <a:schemeClr val="tx1"/>
                </a:solidFill>
              </a:endParaRPr>
            </a:p>
          </p:txBody>
        </p:sp>
        <p:sp>
          <p:nvSpPr>
            <p:cNvPr id="82" name="Oval 81"/>
            <p:cNvSpPr/>
            <p:nvPr/>
          </p:nvSpPr>
          <p:spPr>
            <a:xfrm>
              <a:off x="2729262" y="1627728"/>
              <a:ext cx="253737" cy="257065"/>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144" tIns="9144" rIns="9144" bIns="9144" anchor="ctr">
              <a:spAutoFit/>
            </a:bodyPr>
            <a:lstStyle/>
            <a:p>
              <a:pPr algn="ctr">
                <a:defRPr/>
              </a:pPr>
              <a:endParaRPr lang="en-US" sz="1200" dirty="0">
                <a:solidFill>
                  <a:schemeClr val="tx1"/>
                </a:solidFill>
              </a:endParaRPr>
            </a:p>
          </p:txBody>
        </p:sp>
        <p:sp>
          <p:nvSpPr>
            <p:cNvPr id="83" name="TextBox 82"/>
            <p:cNvSpPr txBox="1"/>
            <p:nvPr/>
          </p:nvSpPr>
          <p:spPr>
            <a:xfrm>
              <a:off x="3086861" y="1095755"/>
              <a:ext cx="1644809" cy="369332"/>
            </a:xfrm>
            <a:prstGeom prst="rect">
              <a:avLst/>
            </a:prstGeom>
            <a:noFill/>
          </p:spPr>
          <p:txBody>
            <a:bodyPr wrap="none" rtlCol="0">
              <a:spAutoFit/>
            </a:bodyPr>
            <a:lstStyle/>
            <a:p>
              <a:r>
                <a:rPr lang="en-US" b="1" dirty="0" smtClean="0"/>
                <a:t>-- MAX</a:t>
              </a:r>
              <a:r>
                <a:rPr lang="en-US" dirty="0" smtClean="0"/>
                <a:t> variable</a:t>
              </a:r>
            </a:p>
          </p:txBody>
        </p:sp>
        <p:sp>
          <p:nvSpPr>
            <p:cNvPr id="84" name="Rectangle 83"/>
            <p:cNvSpPr/>
            <p:nvPr/>
          </p:nvSpPr>
          <p:spPr>
            <a:xfrm>
              <a:off x="3084056" y="1571347"/>
              <a:ext cx="1638397" cy="369332"/>
            </a:xfrm>
            <a:prstGeom prst="rect">
              <a:avLst/>
            </a:prstGeom>
          </p:spPr>
          <p:txBody>
            <a:bodyPr wrap="none">
              <a:spAutoFit/>
            </a:bodyPr>
            <a:lstStyle/>
            <a:p>
              <a:r>
                <a:rPr lang="en-US" b="1" dirty="0" smtClean="0"/>
                <a:t>-- </a:t>
              </a:r>
              <a:r>
                <a:rPr lang="en-US" b="1" dirty="0"/>
                <a:t>SUM</a:t>
              </a:r>
              <a:r>
                <a:rPr lang="en-US" dirty="0"/>
                <a:t> variable</a:t>
              </a:r>
            </a:p>
          </p:txBody>
        </p:sp>
      </p:grpSp>
      <p:grpSp>
        <p:nvGrpSpPr>
          <p:cNvPr id="25" name="Group 24"/>
          <p:cNvGrpSpPr/>
          <p:nvPr/>
        </p:nvGrpSpPr>
        <p:grpSpPr>
          <a:xfrm>
            <a:off x="1692671" y="5321938"/>
            <a:ext cx="612952" cy="1080661"/>
            <a:chOff x="1692671" y="5321938"/>
            <a:chExt cx="612952" cy="1080661"/>
          </a:xfrm>
        </p:grpSpPr>
        <p:cxnSp>
          <p:nvCxnSpPr>
            <p:cNvPr id="85" name="Straight Connector 84"/>
            <p:cNvCxnSpPr/>
            <p:nvPr/>
          </p:nvCxnSpPr>
          <p:spPr>
            <a:xfrm flipH="1">
              <a:off x="1752620" y="5885404"/>
              <a:ext cx="203218" cy="29773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1" name="Oval 90"/>
            <p:cNvSpPr/>
            <p:nvPr/>
          </p:nvSpPr>
          <p:spPr>
            <a:xfrm>
              <a:off x="1825847" y="5603777"/>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G</a:t>
              </a:r>
              <a:endParaRPr lang="en-US" sz="1200" dirty="0">
                <a:solidFill>
                  <a:schemeClr val="tx1"/>
                </a:solidFill>
              </a:endParaRPr>
            </a:p>
          </p:txBody>
        </p:sp>
        <p:cxnSp>
          <p:nvCxnSpPr>
            <p:cNvPr id="92" name="Straight Connector 91"/>
            <p:cNvCxnSpPr>
              <a:stCxn id="91" idx="4"/>
              <a:endCxn id="94" idx="0"/>
            </p:cNvCxnSpPr>
            <p:nvPr/>
          </p:nvCxnSpPr>
          <p:spPr>
            <a:xfrm>
              <a:off x="1959854" y="5889420"/>
              <a:ext cx="281805" cy="29473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3" name="Rectangle 28"/>
            <p:cNvSpPr>
              <a:spLocks noChangeAspect="1" noChangeArrowheads="1"/>
            </p:cNvSpPr>
            <p:nvPr/>
          </p:nvSpPr>
          <p:spPr bwMode="auto">
            <a:xfrm>
              <a:off x="1692671" y="6187155"/>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94" name="Rectangle 28"/>
            <p:cNvSpPr>
              <a:spLocks noChangeAspect="1" noChangeArrowheads="1"/>
            </p:cNvSpPr>
            <p:nvPr/>
          </p:nvSpPr>
          <p:spPr bwMode="auto">
            <a:xfrm>
              <a:off x="2177694" y="6184155"/>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cxnSp>
          <p:nvCxnSpPr>
            <p:cNvPr id="95" name="Straight Connector 94"/>
            <p:cNvCxnSpPr>
              <a:stCxn id="78" idx="2"/>
              <a:endCxn id="91" idx="0"/>
            </p:cNvCxnSpPr>
            <p:nvPr/>
          </p:nvCxnSpPr>
          <p:spPr>
            <a:xfrm>
              <a:off x="1950603" y="5321938"/>
              <a:ext cx="9251" cy="281839"/>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4354379" y="2013000"/>
            <a:ext cx="3759229" cy="4389597"/>
            <a:chOff x="4354379" y="2013000"/>
            <a:chExt cx="3759229" cy="4389597"/>
          </a:xfrm>
        </p:grpSpPr>
        <p:cxnSp>
          <p:nvCxnSpPr>
            <p:cNvPr id="96" name="Straight Connector 95"/>
            <p:cNvCxnSpPr/>
            <p:nvPr/>
          </p:nvCxnSpPr>
          <p:spPr>
            <a:xfrm flipH="1">
              <a:off x="6594551" y="2294627"/>
              <a:ext cx="531187" cy="276848"/>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6594551" y="2786919"/>
              <a:ext cx="3105" cy="28594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99" idx="4"/>
            </p:cNvCxnSpPr>
            <p:nvPr/>
          </p:nvCxnSpPr>
          <p:spPr>
            <a:xfrm>
              <a:off x="6601672" y="3362523"/>
              <a:ext cx="377150" cy="372589"/>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9" name="Oval 98"/>
            <p:cNvSpPr/>
            <p:nvPr/>
          </p:nvSpPr>
          <p:spPr>
            <a:xfrm>
              <a:off x="6467665" y="3076880"/>
              <a:ext cx="268014" cy="285643"/>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B</a:t>
              </a:r>
            </a:p>
          </p:txBody>
        </p:sp>
        <p:cxnSp>
          <p:nvCxnSpPr>
            <p:cNvPr id="100" name="Straight Connector 99"/>
            <p:cNvCxnSpPr>
              <a:stCxn id="99" idx="4"/>
              <a:endCxn id="101" idx="0"/>
            </p:cNvCxnSpPr>
            <p:nvPr/>
          </p:nvCxnSpPr>
          <p:spPr>
            <a:xfrm flipH="1">
              <a:off x="6218160" y="3362523"/>
              <a:ext cx="383512" cy="385789"/>
            </a:xfrm>
            <a:prstGeom prst="line">
              <a:avLst/>
            </a:prstGeom>
            <a:solidFill>
              <a:srgbClr val="99CCFF"/>
            </a:solidFill>
            <a:ln w="317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01" name="Rectangle 28"/>
            <p:cNvSpPr>
              <a:spLocks noChangeAspect="1" noChangeArrowheads="1"/>
            </p:cNvSpPr>
            <p:nvPr/>
          </p:nvSpPr>
          <p:spPr bwMode="auto">
            <a:xfrm>
              <a:off x="6154195" y="3748312"/>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102" name="Rectangle 28"/>
            <p:cNvSpPr>
              <a:spLocks noChangeAspect="1" noChangeArrowheads="1"/>
            </p:cNvSpPr>
            <p:nvPr/>
          </p:nvSpPr>
          <p:spPr bwMode="auto">
            <a:xfrm>
              <a:off x="6918873" y="3739128"/>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103" name="Oval 102"/>
            <p:cNvSpPr/>
            <p:nvPr/>
          </p:nvSpPr>
          <p:spPr>
            <a:xfrm>
              <a:off x="6995747" y="2013000"/>
              <a:ext cx="268014" cy="285643"/>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A</a:t>
              </a:r>
            </a:p>
          </p:txBody>
        </p:sp>
        <p:cxnSp>
          <p:nvCxnSpPr>
            <p:cNvPr id="104" name="Straight Connector 103"/>
            <p:cNvCxnSpPr>
              <a:stCxn id="103" idx="4"/>
              <a:endCxn id="116" idx="0"/>
            </p:cNvCxnSpPr>
            <p:nvPr/>
          </p:nvCxnSpPr>
          <p:spPr>
            <a:xfrm>
              <a:off x="7129754" y="2298643"/>
              <a:ext cx="540655" cy="267664"/>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15" name="Rectangle 28"/>
            <p:cNvSpPr>
              <a:spLocks noChangeAspect="1" noChangeArrowheads="1"/>
            </p:cNvSpPr>
            <p:nvPr/>
          </p:nvSpPr>
          <p:spPr bwMode="auto">
            <a:xfrm>
              <a:off x="6534602" y="2575491"/>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116" name="Rectangle 28"/>
            <p:cNvSpPr>
              <a:spLocks noChangeAspect="1" noChangeArrowheads="1"/>
            </p:cNvSpPr>
            <p:nvPr/>
          </p:nvSpPr>
          <p:spPr bwMode="auto">
            <a:xfrm>
              <a:off x="7606444" y="2566307"/>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cxnSp>
          <p:nvCxnSpPr>
            <p:cNvPr id="117" name="Straight Connector 116"/>
            <p:cNvCxnSpPr>
              <a:endCxn id="121" idx="0"/>
            </p:cNvCxnSpPr>
            <p:nvPr/>
          </p:nvCxnSpPr>
          <p:spPr>
            <a:xfrm flipH="1">
              <a:off x="5840756" y="3954572"/>
              <a:ext cx="380078" cy="55485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a:stCxn id="101" idx="2"/>
              <a:endCxn id="125" idx="0"/>
            </p:cNvCxnSpPr>
            <p:nvPr/>
          </p:nvCxnSpPr>
          <p:spPr>
            <a:xfrm>
              <a:off x="6218160" y="3963756"/>
              <a:ext cx="424563" cy="559358"/>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H="1">
              <a:off x="5554675" y="4791052"/>
              <a:ext cx="282065" cy="30859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flipH="1">
              <a:off x="6463199" y="4804741"/>
              <a:ext cx="203218" cy="29773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21" name="Oval 120"/>
            <p:cNvSpPr/>
            <p:nvPr/>
          </p:nvSpPr>
          <p:spPr>
            <a:xfrm>
              <a:off x="5706749" y="4509425"/>
              <a:ext cx="268014" cy="285643"/>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C</a:t>
              </a:r>
            </a:p>
          </p:txBody>
        </p:sp>
        <p:cxnSp>
          <p:nvCxnSpPr>
            <p:cNvPr id="122" name="Straight Connector 121"/>
            <p:cNvCxnSpPr>
              <a:stCxn id="121" idx="4"/>
              <a:endCxn id="124" idx="0"/>
            </p:cNvCxnSpPr>
            <p:nvPr/>
          </p:nvCxnSpPr>
          <p:spPr>
            <a:xfrm>
              <a:off x="5840756" y="4795068"/>
              <a:ext cx="281805" cy="308593"/>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Rectangle 28"/>
            <p:cNvSpPr>
              <a:spLocks noChangeAspect="1" noChangeArrowheads="1"/>
            </p:cNvSpPr>
            <p:nvPr/>
          </p:nvSpPr>
          <p:spPr bwMode="auto">
            <a:xfrm>
              <a:off x="5494726" y="5103661"/>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124" name="Rectangle 28"/>
            <p:cNvSpPr>
              <a:spLocks noChangeAspect="1" noChangeArrowheads="1"/>
            </p:cNvSpPr>
            <p:nvPr/>
          </p:nvSpPr>
          <p:spPr bwMode="auto">
            <a:xfrm>
              <a:off x="6058596" y="5103661"/>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sp>
          <p:nvSpPr>
            <p:cNvPr id="125" name="Oval 124"/>
            <p:cNvSpPr/>
            <p:nvPr/>
          </p:nvSpPr>
          <p:spPr>
            <a:xfrm>
              <a:off x="6508716" y="4523114"/>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F</a:t>
              </a:r>
            </a:p>
          </p:txBody>
        </p:sp>
        <p:cxnSp>
          <p:nvCxnSpPr>
            <p:cNvPr id="126" name="Straight Connector 125"/>
            <p:cNvCxnSpPr>
              <a:stCxn id="125" idx="4"/>
              <a:endCxn id="128" idx="0"/>
            </p:cNvCxnSpPr>
            <p:nvPr/>
          </p:nvCxnSpPr>
          <p:spPr>
            <a:xfrm>
              <a:off x="6642723" y="4808757"/>
              <a:ext cx="309515" cy="29473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27" name="Rectangle 28"/>
            <p:cNvSpPr>
              <a:spLocks noChangeAspect="1" noChangeArrowheads="1"/>
            </p:cNvSpPr>
            <p:nvPr/>
          </p:nvSpPr>
          <p:spPr bwMode="auto">
            <a:xfrm>
              <a:off x="6403250" y="5106492"/>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128" name="Rectangle 28"/>
            <p:cNvSpPr>
              <a:spLocks noChangeAspect="1" noChangeArrowheads="1"/>
            </p:cNvSpPr>
            <p:nvPr/>
          </p:nvSpPr>
          <p:spPr bwMode="auto">
            <a:xfrm>
              <a:off x="6888273" y="5103492"/>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cxnSp>
          <p:nvCxnSpPr>
            <p:cNvPr id="135" name="Straight Connector 134"/>
            <p:cNvCxnSpPr/>
            <p:nvPr/>
          </p:nvCxnSpPr>
          <p:spPr>
            <a:xfrm>
              <a:off x="7661357" y="2786914"/>
              <a:ext cx="3105" cy="28594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a:stCxn id="137" idx="4"/>
            </p:cNvCxnSpPr>
            <p:nvPr/>
          </p:nvCxnSpPr>
          <p:spPr>
            <a:xfrm>
              <a:off x="7668478" y="3362518"/>
              <a:ext cx="377150" cy="372589"/>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7" name="Oval 136"/>
            <p:cNvSpPr/>
            <p:nvPr/>
          </p:nvSpPr>
          <p:spPr>
            <a:xfrm>
              <a:off x="7534471" y="3076875"/>
              <a:ext cx="268014" cy="285643"/>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B</a:t>
              </a:r>
            </a:p>
          </p:txBody>
        </p:sp>
        <p:cxnSp>
          <p:nvCxnSpPr>
            <p:cNvPr id="138" name="Straight Connector 137"/>
            <p:cNvCxnSpPr>
              <a:stCxn id="137" idx="4"/>
              <a:endCxn id="139" idx="0"/>
            </p:cNvCxnSpPr>
            <p:nvPr/>
          </p:nvCxnSpPr>
          <p:spPr>
            <a:xfrm flipH="1">
              <a:off x="7284966" y="3362518"/>
              <a:ext cx="383512" cy="385789"/>
            </a:xfrm>
            <a:prstGeom prst="line">
              <a:avLst/>
            </a:prstGeom>
            <a:solidFill>
              <a:srgbClr val="99CCFF"/>
            </a:solidFill>
            <a:ln w="317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39" name="Rectangle 28"/>
            <p:cNvSpPr>
              <a:spLocks noChangeAspect="1" noChangeArrowheads="1"/>
            </p:cNvSpPr>
            <p:nvPr/>
          </p:nvSpPr>
          <p:spPr bwMode="auto">
            <a:xfrm>
              <a:off x="7221001" y="3748307"/>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140" name="Rectangle 28"/>
            <p:cNvSpPr>
              <a:spLocks noChangeAspect="1" noChangeArrowheads="1"/>
            </p:cNvSpPr>
            <p:nvPr/>
          </p:nvSpPr>
          <p:spPr bwMode="auto">
            <a:xfrm>
              <a:off x="7985679" y="3739123"/>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cxnSp>
          <p:nvCxnSpPr>
            <p:cNvPr id="141" name="Straight Connector 140"/>
            <p:cNvCxnSpPr/>
            <p:nvPr/>
          </p:nvCxnSpPr>
          <p:spPr>
            <a:xfrm flipH="1">
              <a:off x="6269232" y="5885402"/>
              <a:ext cx="203218" cy="29773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42" name="Oval 141"/>
            <p:cNvSpPr/>
            <p:nvPr/>
          </p:nvSpPr>
          <p:spPr>
            <a:xfrm>
              <a:off x="6342459" y="5603775"/>
              <a:ext cx="268014" cy="285643"/>
            </a:xfrm>
            <a:prstGeom prst="ellipse">
              <a:avLst/>
            </a:prstGeom>
            <a:solidFill>
              <a:srgbClr val="99CCFF"/>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 tIns="9144" rIns="9144" bIns="9144" anchor="ctr">
              <a:spAutoFit/>
            </a:bodyPr>
            <a:lstStyle/>
            <a:p>
              <a:pPr algn="ctr">
                <a:defRPr/>
              </a:pPr>
              <a:r>
                <a:rPr lang="en-US" sz="1200" dirty="0">
                  <a:solidFill>
                    <a:schemeClr val="tx1"/>
                  </a:solidFill>
                </a:rPr>
                <a:t>G</a:t>
              </a:r>
              <a:endParaRPr lang="en-US" sz="1200" dirty="0">
                <a:solidFill>
                  <a:schemeClr val="tx1"/>
                </a:solidFill>
              </a:endParaRPr>
            </a:p>
          </p:txBody>
        </p:sp>
        <p:cxnSp>
          <p:nvCxnSpPr>
            <p:cNvPr id="143" name="Straight Connector 142"/>
            <p:cNvCxnSpPr>
              <a:stCxn id="142" idx="4"/>
              <a:endCxn id="145" idx="0"/>
            </p:cNvCxnSpPr>
            <p:nvPr/>
          </p:nvCxnSpPr>
          <p:spPr>
            <a:xfrm>
              <a:off x="6476466" y="5889418"/>
              <a:ext cx="281805" cy="294735"/>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44" name="Rectangle 28"/>
            <p:cNvSpPr>
              <a:spLocks noChangeAspect="1" noChangeArrowheads="1"/>
            </p:cNvSpPr>
            <p:nvPr/>
          </p:nvSpPr>
          <p:spPr bwMode="auto">
            <a:xfrm>
              <a:off x="6209283" y="6187153"/>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0</a:t>
              </a:r>
            </a:p>
          </p:txBody>
        </p:sp>
        <p:sp>
          <p:nvSpPr>
            <p:cNvPr id="145" name="Rectangle 28"/>
            <p:cNvSpPr>
              <a:spLocks noChangeAspect="1" noChangeArrowheads="1"/>
            </p:cNvSpPr>
            <p:nvPr/>
          </p:nvSpPr>
          <p:spPr bwMode="auto">
            <a:xfrm>
              <a:off x="6694306" y="6184153"/>
              <a:ext cx="127929" cy="215444"/>
            </a:xfrm>
            <a:prstGeom prst="rect">
              <a:avLst/>
            </a:prstGeom>
            <a:solidFill>
              <a:srgbClr val="FFCC00"/>
            </a:solidFill>
            <a:ln w="9525">
              <a:solidFill>
                <a:schemeClr val="tx1"/>
              </a:solidFill>
              <a:miter lim="800000"/>
              <a:headEnd/>
              <a:tailEnd/>
            </a:ln>
          </p:spPr>
          <p:txBody>
            <a:bodyPr wrap="none" lIns="18288" tIns="0" rIns="18288" bIns="0" anchor="ctr">
              <a:spAutoFit/>
            </a:bodyPr>
            <a:lstStyle/>
            <a:p>
              <a:pPr algn="ctr" eaLnBrk="1" hangingPunct="1"/>
              <a:r>
                <a:rPr lang="en-US" sz="1400" b="1" dirty="0">
                  <a:cs typeface="Arial" charset="0"/>
                </a:rPr>
                <a:t>1</a:t>
              </a:r>
            </a:p>
          </p:txBody>
        </p:sp>
        <p:cxnSp>
          <p:nvCxnSpPr>
            <p:cNvPr id="146" name="Straight Connector 145"/>
            <p:cNvCxnSpPr>
              <a:stCxn id="127" idx="2"/>
              <a:endCxn id="142" idx="0"/>
            </p:cNvCxnSpPr>
            <p:nvPr/>
          </p:nvCxnSpPr>
          <p:spPr>
            <a:xfrm>
              <a:off x="6467215" y="5321936"/>
              <a:ext cx="9251" cy="281839"/>
            </a:xfrm>
            <a:prstGeom prst="line">
              <a:avLst/>
            </a:prstGeom>
            <a:solidFill>
              <a:srgbClr val="99CCFF"/>
            </a:solidFill>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9" name="Group 128"/>
            <p:cNvGrpSpPr/>
            <p:nvPr/>
          </p:nvGrpSpPr>
          <p:grpSpPr>
            <a:xfrm>
              <a:off x="7114764" y="2299830"/>
              <a:ext cx="948735" cy="1439293"/>
              <a:chOff x="4603423" y="3199187"/>
              <a:chExt cx="948735" cy="1439293"/>
            </a:xfrm>
          </p:grpSpPr>
          <p:cxnSp>
            <p:nvCxnSpPr>
              <p:cNvPr id="130" name="Straight Connector 129"/>
              <p:cNvCxnSpPr/>
              <p:nvPr/>
            </p:nvCxnSpPr>
            <p:spPr>
              <a:xfrm>
                <a:off x="4603423" y="3199187"/>
                <a:ext cx="553714" cy="267664"/>
              </a:xfrm>
              <a:prstGeom prst="line">
                <a:avLst/>
              </a:prstGeom>
              <a:solidFill>
                <a:srgbClr val="99CCFF"/>
              </a:solidFill>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a:stCxn id="137" idx="4"/>
                <a:endCxn id="140" idx="0"/>
              </p:cNvCxnSpPr>
              <p:nvPr/>
            </p:nvCxnSpPr>
            <p:spPr>
              <a:xfrm>
                <a:off x="5170992" y="4261875"/>
                <a:ext cx="381166" cy="376605"/>
              </a:xfrm>
              <a:prstGeom prst="line">
                <a:avLst/>
              </a:prstGeom>
              <a:solidFill>
                <a:srgbClr val="99CCFF"/>
              </a:solidFill>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5166777" y="3691479"/>
                <a:ext cx="3105" cy="285945"/>
              </a:xfrm>
              <a:prstGeom prst="line">
                <a:avLst/>
              </a:prstGeom>
              <a:solidFill>
                <a:srgbClr val="99CCFF"/>
              </a:solidFill>
              <a:ln w="571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0" name="Right Arrow 19"/>
            <p:cNvSpPr/>
            <p:nvPr/>
          </p:nvSpPr>
          <p:spPr>
            <a:xfrm>
              <a:off x="4354379" y="3555412"/>
              <a:ext cx="978408" cy="484632"/>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grpSp>
      <p:pic>
        <p:nvPicPr>
          <p:cNvPr id="27" name="Picture 26"/>
          <p:cNvPicPr>
            <a:picLocks noChangeAspect="1"/>
          </p:cNvPicPr>
          <p:nvPr>
            <p:custDataLst>
              <p:tags r:id="rId1"/>
            </p:custDataLst>
          </p:nvPr>
        </p:nvPicPr>
        <p:blipFill>
          <a:blip r:embed="rId6">
            <a:extLst>
              <a:ext uri="{28A0092B-C50C-407E-A947-70E740481C1C}">
                <a14:useLocalDpi xmlns:a14="http://schemas.microsoft.com/office/drawing/2010/main" val="0"/>
              </a:ext>
            </a:extLst>
          </a:blip>
          <a:stretch>
            <a:fillRect/>
          </a:stretch>
        </p:blipFill>
        <p:spPr>
          <a:xfrm>
            <a:off x="963342" y="2496232"/>
            <a:ext cx="779526" cy="342900"/>
          </a:xfrm>
          <a:prstGeom prst="rect">
            <a:avLst/>
          </a:prstGeom>
        </p:spPr>
      </p:pic>
      <p:pic>
        <p:nvPicPr>
          <p:cNvPr id="28" name="Picture 27"/>
          <p:cNvPicPr>
            <a:picLocks noChangeAspect="1"/>
          </p:cNvPicPr>
          <p:nvPr>
            <p:custDataLst>
              <p:tags r:id="rId2"/>
            </p:custDataLst>
          </p:nvPr>
        </p:nvPicPr>
        <p:blipFill>
          <a:blip r:embed="rId7">
            <a:extLst>
              <a:ext uri="{28A0092B-C50C-407E-A947-70E740481C1C}">
                <a14:useLocalDpi xmlns:a14="http://schemas.microsoft.com/office/drawing/2010/main" val="0"/>
              </a:ext>
            </a:extLst>
          </a:blip>
          <a:stretch>
            <a:fillRect/>
          </a:stretch>
        </p:blipFill>
        <p:spPr>
          <a:xfrm>
            <a:off x="3897980" y="3185317"/>
            <a:ext cx="1810512" cy="342900"/>
          </a:xfrm>
          <a:prstGeom prst="rect">
            <a:avLst/>
          </a:prstGeom>
        </p:spPr>
      </p:pic>
      <p:pic>
        <p:nvPicPr>
          <p:cNvPr id="29" name="Picture 28"/>
          <p:cNvPicPr>
            <a:picLocks noChangeAspect="1"/>
          </p:cNvPicPr>
          <p:nvPr>
            <p:custDataLst>
              <p:tags r:id="rId3"/>
            </p:custDataLst>
          </p:nvPr>
        </p:nvPicPr>
        <p:blipFill>
          <a:blip r:embed="rId8">
            <a:extLst>
              <a:ext uri="{28A0092B-C50C-407E-A947-70E740481C1C}">
                <a14:useLocalDpi xmlns:a14="http://schemas.microsoft.com/office/drawing/2010/main" val="0"/>
              </a:ext>
            </a:extLst>
          </a:blip>
          <a:stretch>
            <a:fillRect/>
          </a:stretch>
        </p:blipFill>
        <p:spPr>
          <a:xfrm>
            <a:off x="8068177" y="2504865"/>
            <a:ext cx="582930" cy="338328"/>
          </a:xfrm>
          <a:prstGeom prst="rect">
            <a:avLst/>
          </a:prstGeom>
        </p:spPr>
      </p:pic>
    </p:spTree>
    <p:extLst>
      <p:ext uri="{BB962C8B-B14F-4D97-AF65-F5344CB8AC3E}">
        <p14:creationId xmlns:p14="http://schemas.microsoft.com/office/powerpoint/2010/main" val="195956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Unified Best-first Search Algorithm</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Memory-limited version</a:t>
            </a:r>
          </a:p>
          <a:p>
            <a:pPr lvl="1"/>
            <a:r>
              <a:rPr lang="en-US" dirty="0"/>
              <a:t>SMA</a:t>
            </a:r>
            <a:r>
              <a:rPr lang="en-US" dirty="0" smtClean="0"/>
              <a:t>*</a:t>
            </a:r>
            <a:r>
              <a:rPr lang="en-US" sz="2400" dirty="0" smtClean="0">
                <a:solidFill>
                  <a:srgbClr val="4F81BD"/>
                </a:solidFill>
              </a:rPr>
              <a:t>[</a:t>
            </a:r>
            <a:r>
              <a:rPr lang="en-US" sz="2400" dirty="0">
                <a:solidFill>
                  <a:srgbClr val="4F81BD"/>
                </a:solidFill>
              </a:rPr>
              <a:t>Russell 1992</a:t>
            </a:r>
            <a:r>
              <a:rPr lang="en-US" sz="2400" dirty="0" smtClean="0">
                <a:solidFill>
                  <a:srgbClr val="4F81BD"/>
                </a:solidFill>
              </a:rPr>
              <a:t>]</a:t>
            </a:r>
            <a:r>
              <a:rPr lang="en-US" dirty="0" smtClean="0"/>
              <a:t> </a:t>
            </a:r>
            <a:r>
              <a:rPr lang="en-US" dirty="0"/>
              <a:t>- like</a:t>
            </a:r>
            <a:r>
              <a:rPr lang="en-US" dirty="0" smtClean="0"/>
              <a:t>:</a:t>
            </a:r>
          </a:p>
          <a:p>
            <a:pPr lvl="2">
              <a:buFont typeface="Wingdings" panose="05000000000000000000" pitchFamily="2" charset="2"/>
              <a:buChar char="Ø"/>
            </a:pPr>
            <a:r>
              <a:rPr lang="en-US" dirty="0"/>
              <a:t>Keep track of the </a:t>
            </a:r>
            <a:r>
              <a:rPr lang="en-US" dirty="0" smtClean="0"/>
              <a:t>least promising </a:t>
            </a:r>
            <a:r>
              <a:rPr lang="en-US" dirty="0"/>
              <a:t>partial MAP configuration</a:t>
            </a:r>
          </a:p>
          <a:p>
            <a:pPr lvl="2">
              <a:buFont typeface="Wingdings" panose="05000000000000000000" pitchFamily="2" charset="2"/>
              <a:buChar char="Ø"/>
            </a:pPr>
            <a:r>
              <a:rPr lang="en-US" dirty="0"/>
              <a:t>Remove its least “influential” frontier </a:t>
            </a:r>
            <a:r>
              <a:rPr lang="en-US" dirty="0" smtClean="0"/>
              <a:t>node when </a:t>
            </a:r>
            <a:r>
              <a:rPr lang="en-US" dirty="0"/>
              <a:t>approaching the memory </a:t>
            </a:r>
            <a:r>
              <a:rPr lang="en-US" dirty="0" smtClean="0"/>
              <a:t>limit</a:t>
            </a:r>
            <a:endParaRPr lang="en-US" dirty="0"/>
          </a:p>
        </p:txBody>
      </p:sp>
      <p:sp>
        <p:nvSpPr>
          <p:cNvPr id="4" name="Slide Number Placeholder 3"/>
          <p:cNvSpPr>
            <a:spLocks noGrp="1"/>
          </p:cNvSpPr>
          <p:nvPr>
            <p:ph type="sldNum" sz="quarter" idx="12"/>
          </p:nvPr>
        </p:nvSpPr>
        <p:spPr/>
        <p:txBody>
          <a:bodyPr/>
          <a:lstStyle/>
          <a:p>
            <a:fld id="{7C7EBC6B-15C4-40EC-9541-A04D2D5C7D2C}" type="slidenum">
              <a:rPr lang="en-US" smtClean="0"/>
              <a:t>9</a:t>
            </a:fld>
            <a:endParaRPr lang="en-US"/>
          </a:p>
        </p:txBody>
      </p:sp>
    </p:spTree>
    <p:extLst>
      <p:ext uri="{BB962C8B-B14F-4D97-AF65-F5344CB8AC3E}">
        <p14:creationId xmlns:p14="http://schemas.microsoft.com/office/powerpoint/2010/main" val="124944754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graphicx}&#10;\usepackage{subfigure}&#10;\usepackage{amsmath}&#10;\usepackage{amssymb}&#10;\usepackage{mathtools}&#10;\usepackage{bbm}&#10;\pagestyle{empty}&#10;\begin{document}&#10;\noindent$X= \{X_1, X_2, \ldots, X_N\}$ - variables \\&#10;$D= \{D_1, D_2, \ldots, D_N\}$ - domains \\&#10;$F= \{f_1, f_2, \ldots, f_M\}$ - functions&#10;&#10;\end{document}"/>
  <p:tag name="IGUANATEXSIZE" val="24"/>
</p:tagLst>
</file>

<file path=ppt/tags/tag10.xml><?xml version="1.0" encoding="utf-8"?>
<p:tagLst xmlns:a="http://schemas.openxmlformats.org/drawingml/2006/main" xmlns:r="http://schemas.openxmlformats.org/officeDocument/2006/relationships" xmlns:p="http://schemas.openxmlformats.org/presentationml/2006/main">
  <p:tag name="LATEXADDIN" val="\documentclass{article}&#10;\usepackage{graphicx}&#10;\usepackage{subfigure}&#10;\usepackage{amsmath}&#10;\usepackage{amssymb}&#10;\usepackage{mathtools}&#10;\usepackage{bbm}&#10;\pagestyle{empty}&#10;\usepackage{xcolor}&#10;\begin{document}&#10;\textcolor{red}{&#10;$U^{ABC}_{000} &lt; U^{AB}_{11} $&#10;}&#10;\end{document}"/>
  <p:tag name="IGUANATEXSIZE" val="24"/>
</p:tagLst>
</file>

<file path=ppt/tags/tag11.xml><?xml version="1.0" encoding="utf-8"?>
<p:tagLst xmlns:a="http://schemas.openxmlformats.org/drawingml/2006/main" xmlns:r="http://schemas.openxmlformats.org/officeDocument/2006/relationships" xmlns:p="http://schemas.openxmlformats.org/presentationml/2006/main">
  <p:tag name="LATEXADDIN" val="\documentclass{article}&#10;\usepackage{graphicx}&#10;\usepackage{subfigure}&#10;\usepackage{amsmath}&#10;\usepackage{amssymb}&#10;\usepackage{mathtools}&#10;\usepackage{bbm}&#10;\pagestyle{empty}&#10;\usepackage{xcolor}&#10;\begin{document}&#10;\textcolor{red}{&#10;$U^{AB}_{11} $&#10;}&#10;\end{document}"/>
  <p:tag name="IGUANATEXSIZE" val="24"/>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graphicx}&#10;\usepackage{subfigure}&#10;\usepackage{amsmath}&#10;\usepackage{amssymb}&#10;\usepackage{mathtools}&#10;\usepackage{bbm}&#10;\pagestyle{empty}&#10;\begin{document}&#10;$f(A,B,C) = f(A,B)f(A,C)f(B,C)$&#10;\end{document}"/>
  <p:tag name="IGUANATEXSIZE" val="24"/>
</p:tagLst>
</file>

<file path=ppt/tags/tag3.xml><?xml version="1.0" encoding="utf-8"?>
<p:tagLst xmlns:a="http://schemas.openxmlformats.org/drawingml/2006/main" xmlns:r="http://schemas.openxmlformats.org/officeDocument/2006/relationships" xmlns:p="http://schemas.openxmlformats.org/presentationml/2006/main">
  <p:tag name="TEXPOINT" val="latex"/>
  <p:tag name="SOURCE" val="\documentclass{article}&#10;\usepackage{amsmath,amsfonts,amssymb}&#10;\pagestyle{empty}&#10;\begin{document}&#10;$$f(\mathbf{x}_M^*) = \max_{\mathbf{x}_M} \sum_{\mathbf{x}_S} \prod_\alpha f_\alpha(\mathbf{x}_\alpha) $$&#10;\end{document}"/>
  <p:tag name="FILENAME" val="TP_tmp"/>
  <p:tag name="FORMAT" val="pngmono"/>
  <p:tag name="RES" val="600"/>
  <p:tag name="BLEND" val="0"/>
  <p:tag name="TRANSPARENT" val="0"/>
  <p:tag name="TBUG" val="0"/>
  <p:tag name="ALLOWFS" val="0"/>
  <p:tag name="ORIGWIDTH" val="122"/>
  <p:tag name="PICTUREFILESIZE" val="3190"/>
</p:tagLst>
</file>

<file path=ppt/tags/tag4.xml><?xml version="1.0" encoding="utf-8"?>
<p:tagLst xmlns:a="http://schemas.openxmlformats.org/drawingml/2006/main" xmlns:r="http://schemas.openxmlformats.org/officeDocument/2006/relationships" xmlns:p="http://schemas.openxmlformats.org/presentationml/2006/main">
  <p:tag name="LATEXADDIN" val="\documentclass{article}&#10;\usepackage{graphicx}&#10;\usepackage{subfigure}&#10;\usepackage{amsmath}&#10;\usepackage{amssymb}&#10;\usepackage{mathtools}&#10;\usepackage{bbm}&#10;\usepackage{xcolor}% or package color&#10;&#10;%%%%%%%%%%%%%%%%%%%%%%%%&#10;% define \avsum&#10;% Link: http://tex.stackexchange.com/questions/167451/average-sum-symbol&#10;\newcommand{\avsum}{\mathop{\mathpalette\avsuminner\relax}\displaylimits}&#10;\makeatletter&#10;\newcommand\avsuminner[2]{%&#10;{\sbox0{$\m@th#1\sum$}%&#10;\vphantom{\usebox0}%&#10;\ooalign{%&#10;\hidewidth&#10;\smash{\vrule height\dimexpr\ht0+1pt\relax depth\dimexpr\dp0+1pt\relax}%&#10;\hidewidth\cr&#10;$\m@th#1\sum$\cr&#10;}%&#10;}%&#10;}&#10;\makeatother&#10;%%%%%%%%%%%%%%%%%%%%%%%%&#10;\newcommand{\wsum}{\avsum}&#10;%%%%%%%%%%%%%%%%%%%%%%%%&#10;&#10;\pagestyle{empty}&#10;\begin{document}&#10;\textcolor{red}{&#10;Complexity $\text{NP}^\text{PP}$ [Park, 2002]&#10;}&#10;\end{document}"/>
  <p:tag name="IGUANATEXSIZE" val="20"/>
</p:tagLst>
</file>

<file path=ppt/tags/tag5.xml><?xml version="1.0" encoding="utf-8"?>
<p:tagLst xmlns:a="http://schemas.openxmlformats.org/drawingml/2006/main" xmlns:r="http://schemas.openxmlformats.org/officeDocument/2006/relationships" xmlns:p="http://schemas.openxmlformats.org/presentationml/2006/main">
  <p:tag name="TEXPOINT" val="latex"/>
  <p:tag name="SOURCE" val="\documentclass{article}&#10;\usepackage{amsmath,amsfonts,amssymb}&#10;\pagestyle{empty}&#10;\begin{document}&#10;$$Z = \sum_{\mathbf{x}} \prod_\alpha f_\alpha(\mathbf{x}_\alpha) $$&#10;\end{document}"/>
  <p:tag name="FILENAME" val="TP_tmp"/>
  <p:tag name="FORMAT" val="pngmono"/>
  <p:tag name="RES" val="600"/>
  <p:tag name="BLEND" val="0"/>
  <p:tag name="TRANSPARENT" val="0"/>
  <p:tag name="TBUG" val="0"/>
  <p:tag name="ALLOWFS" val="0"/>
  <p:tag name="ORIGWIDTH" val="81"/>
  <p:tag name="PICTUREFILESIZE" val="1899"/>
</p:tagLst>
</file>

<file path=ppt/tags/tag6.xml><?xml version="1.0" encoding="utf-8"?>
<p:tagLst xmlns:a="http://schemas.openxmlformats.org/drawingml/2006/main" xmlns:r="http://schemas.openxmlformats.org/officeDocument/2006/relationships" xmlns:p="http://schemas.openxmlformats.org/presentationml/2006/main">
  <p:tag name="TEXPOINT" val="latex"/>
  <p:tag name="SOURCE" val="\documentclass{article}&#10;\usepackage{amsmath,amsfonts,amssymb}&#10;\pagestyle{empty}&#10;\begin{document}&#10;$$f(\mathbf{x}^*) = \max_{\mathbf{x}} \prod_\alpha f_\alpha(\mathbf{x}_\alpha) $$&#10;\end{document}"/>
  <p:tag name="FILENAME" val="TP_tmp"/>
  <p:tag name="FORMAT" val="pngmono"/>
  <p:tag name="RES" val="600"/>
  <p:tag name="BLEND" val="0"/>
  <p:tag name="TRANSPARENT" val="0"/>
  <p:tag name="TBUG" val="0"/>
  <p:tag name="ALLOWFS" val="0"/>
  <p:tag name="ORIGWIDTH" val="101"/>
  <p:tag name="PICTUREFILESIZE" val="2126"/>
</p:tagLst>
</file>

<file path=ppt/tags/tag7.xml><?xml version="1.0" encoding="utf-8"?>
<p:tagLst xmlns:a="http://schemas.openxmlformats.org/drawingml/2006/main" xmlns:r="http://schemas.openxmlformats.org/officeDocument/2006/relationships" xmlns:p="http://schemas.openxmlformats.org/presentationml/2006/main">
  <p:tag name="LATEXADDIN" val="\documentclass{article}&#10;\usepackage{graphicx}&#10;\usepackage{subfigure}&#10;\usepackage{amsmath}&#10;\usepackage{amssymb}&#10;\usepackage{mathtools}&#10;\usepackage{bbm}&#10;\usepackage{xcolor}% or package color&#10;\pagestyle{empty}&#10;\begin{document}&#10;\noindent &#10;\textcolor{blue}{&#10;\begin{align*}&#10;h_n  \geq&#10;\end{align*}&#10;}&#10;\end{document}"/>
  <p:tag name="IGUANATEXSIZE" val="24"/>
</p:tagLst>
</file>

<file path=ppt/tags/tag8.xml><?xml version="1.0" encoding="utf-8"?>
<p:tagLst xmlns:a="http://schemas.openxmlformats.org/drawingml/2006/main" xmlns:r="http://schemas.openxmlformats.org/officeDocument/2006/relationships" xmlns:p="http://schemas.openxmlformats.org/presentationml/2006/main">
  <p:tag name="LATEXADDIN" val="\documentclass{article}&#10;\usepackage{graphicx}&#10;\usepackage{subfigure}&#10;\usepackage{amsmath}&#10;\usepackage{amssymb}&#10;\usepackage{mathtools}&#10;\usepackage{bbm}&#10;\usepackage{xcolor}% or package color&#10;\pagestyle{empty}&#10;\begin{document}&#10;\noindent &#10;\textcolor{red}{&#10;\begin{align*}&#10;v_n &#10;\end{align*}&#10;}&#10;\end{document}"/>
  <p:tag name="IGUANATEXSIZE" val="24"/>
</p:tagLst>
</file>

<file path=ppt/tags/tag9.xml><?xml version="1.0" encoding="utf-8"?>
<p:tagLst xmlns:a="http://schemas.openxmlformats.org/drawingml/2006/main" xmlns:r="http://schemas.openxmlformats.org/officeDocument/2006/relationships" xmlns:p="http://schemas.openxmlformats.org/presentationml/2006/main">
  <p:tag name="LATEXADDIN" val="\documentclass{article}&#10;\usepackage{graphicx}&#10;\usepackage{subfigure}&#10;\usepackage{amsmath}&#10;\usepackage{amssymb}&#10;\usepackage{mathtools}&#10;\usepackage{bbm}&#10;\pagestyle{empty}&#10;\usepackage{xcolor}&#10;\begin{document}&#10;\textcolor{red}{&#10;$U^{ABC}_{000}$&#10;}&#10;\end{document}"/>
  <p:tag name="IGUANATEXSIZE" val="24"/>
</p:tagLst>
</file>

<file path=ppt/theme/theme1.xml><?xml version="1.0" encoding="utf-8"?>
<a:theme xmlns:a="http://schemas.openxmlformats.org/drawingml/2006/main" name="BrenIC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a:ea typeface=""/>
        <a:cs typeface="Lucida Sans Unicode"/>
      </a:majorFont>
      <a:minorFont>
        <a:latin typeface="Calibri"/>
        <a:ea typefac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Lucida Sans Unicode"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Lucida Sans Unicode" charset="0"/>
          </a:defRPr>
        </a:defPPr>
      </a:lstStyle>
    </a:lnDef>
    <a:txDef>
      <a:spPr>
        <a:noFill/>
      </a:spPr>
      <a:bodyPr wrap="square" rtlCol="0">
        <a:spAutoFit/>
      </a:bodyPr>
      <a:lstStyle>
        <a:defPPr>
          <a:defRPr dirty="0" smtClean="0">
            <a:solidFill>
              <a:srgbClr val="000000"/>
            </a:solidFill>
            <a:latin typeface="+mn-lt"/>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
        <a:cs typeface="Lucida Sans Unicode"/>
      </a:majorFont>
      <a:minorFont>
        <a:latin typeface="Calibri"/>
        <a:ea typefac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Lucida Sans Unicode"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Lucida Sans Unicode"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TI Ful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BrenICS.thmx</Template>
  <TotalTime>80833</TotalTime>
  <Words>2131</Words>
  <Application>Microsoft Office PowerPoint</Application>
  <PresentationFormat>On-screen Show (4:3)</PresentationFormat>
  <Paragraphs>490</Paragraphs>
  <Slides>15</Slides>
  <Notes>15</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15</vt:i4>
      </vt:variant>
    </vt:vector>
  </HeadingPairs>
  <TitlesOfParts>
    <vt:vector size="24" baseType="lpstr">
      <vt:lpstr>Arial</vt:lpstr>
      <vt:lpstr>Arial Black</vt:lpstr>
      <vt:lpstr>Calibri</vt:lpstr>
      <vt:lpstr>Lucida Sans Unicode</vt:lpstr>
      <vt:lpstr>Times New Roman</vt:lpstr>
      <vt:lpstr>Wingdings</vt:lpstr>
      <vt:lpstr>BrenICS</vt:lpstr>
      <vt:lpstr>Office Theme</vt:lpstr>
      <vt:lpstr>ATI Full</vt:lpstr>
      <vt:lpstr>Anytime Anyspace AND/OR Best-first Search for Bounding Marginal MAP</vt:lpstr>
      <vt:lpstr>Graphical Models</vt:lpstr>
      <vt:lpstr>Marginal MAP (MMAP)</vt:lpstr>
      <vt:lpstr>Bounding Marginal MAP</vt:lpstr>
      <vt:lpstr>Our Contributions</vt:lpstr>
      <vt:lpstr>AND/OR Search Trees</vt:lpstr>
      <vt:lpstr>A Unified Best-first Search Algorithm</vt:lpstr>
      <vt:lpstr>A Unified Best-first Search Algorithm</vt:lpstr>
      <vt:lpstr>A Unified Best-first Search Algorithm</vt:lpstr>
      <vt:lpstr>Empirical Evaluation</vt:lpstr>
      <vt:lpstr>PowerPoint Presentation</vt:lpstr>
      <vt:lpstr>PowerPoint Presentation</vt:lpstr>
      <vt:lpstr>PowerPoint Presentation</vt:lpstr>
      <vt:lpstr>Summary</vt:lpstr>
      <vt:lpstr>PowerPoint Presentation</vt:lpstr>
    </vt:vector>
  </TitlesOfParts>
  <Company>UC Irvine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Look-Ahead with Mini-Bucket Heuristics for MPE</dc:title>
  <dc:creator>William Lam</dc:creator>
  <cp:lastModifiedBy>Qi Lou</cp:lastModifiedBy>
  <cp:revision>4793</cp:revision>
  <dcterms:created xsi:type="dcterms:W3CDTF">2015-04-13T21:47:25Z</dcterms:created>
  <dcterms:modified xsi:type="dcterms:W3CDTF">2018-02-03T06:51:57Z</dcterms:modified>
</cp:coreProperties>
</file>